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4"/>
  </p:sldMasterIdLst>
  <p:notesMasterIdLst>
    <p:notesMasterId r:id="rId14"/>
  </p:notesMasterIdLst>
  <p:sldIdLst>
    <p:sldId id="256" r:id="rId5"/>
    <p:sldId id="267" r:id="rId6"/>
    <p:sldId id="268" r:id="rId7"/>
    <p:sldId id="270" r:id="rId8"/>
    <p:sldId id="282" r:id="rId9"/>
    <p:sldId id="281" r:id="rId10"/>
    <p:sldId id="269" r:id="rId11"/>
    <p:sldId id="272" r:id="rId12"/>
    <p:sldId id="278" r:id="rId13"/>
  </p:sldIdLst>
  <p:sldSz cx="9144000" cy="6858000" type="screen4x3"/>
  <p:notesSz cx="6735763" cy="9866313"/>
  <p:defaultTextStyle>
    <a:defPPr>
      <a:defRPr lang="en-US"/>
    </a:defPPr>
    <a:lvl1pPr algn="l" rtl="0" fontAlgn="base">
      <a:spcBef>
        <a:spcPct val="0"/>
      </a:spcBef>
      <a:spcAft>
        <a:spcPct val="0"/>
      </a:spcAft>
      <a:defRPr kumimoji="1" kern="1200">
        <a:solidFill>
          <a:schemeClr val="tx1"/>
        </a:solidFill>
        <a:latin typeface="ＭＳ Ｐゴシック" charset="-128"/>
        <a:ea typeface="ＭＳ Ｐゴシック" charset="-128"/>
        <a:cs typeface="+mn-cs"/>
      </a:defRPr>
    </a:lvl1pPr>
    <a:lvl2pPr marL="457200" algn="l" rtl="0" fontAlgn="base">
      <a:spcBef>
        <a:spcPct val="0"/>
      </a:spcBef>
      <a:spcAft>
        <a:spcPct val="0"/>
      </a:spcAft>
      <a:defRPr kumimoji="1" kern="1200">
        <a:solidFill>
          <a:schemeClr val="tx1"/>
        </a:solidFill>
        <a:latin typeface="ＭＳ Ｐゴシック" charset="-128"/>
        <a:ea typeface="ＭＳ Ｐゴシック" charset="-128"/>
        <a:cs typeface="+mn-cs"/>
      </a:defRPr>
    </a:lvl2pPr>
    <a:lvl3pPr marL="914400" algn="l" rtl="0" fontAlgn="base">
      <a:spcBef>
        <a:spcPct val="0"/>
      </a:spcBef>
      <a:spcAft>
        <a:spcPct val="0"/>
      </a:spcAft>
      <a:defRPr kumimoji="1" kern="1200">
        <a:solidFill>
          <a:schemeClr val="tx1"/>
        </a:solidFill>
        <a:latin typeface="ＭＳ Ｐゴシック" charset="-128"/>
        <a:ea typeface="ＭＳ Ｐゴシック" charset="-128"/>
        <a:cs typeface="+mn-cs"/>
      </a:defRPr>
    </a:lvl3pPr>
    <a:lvl4pPr marL="1371600" algn="l" rtl="0" fontAlgn="base">
      <a:spcBef>
        <a:spcPct val="0"/>
      </a:spcBef>
      <a:spcAft>
        <a:spcPct val="0"/>
      </a:spcAft>
      <a:defRPr kumimoji="1" kern="1200">
        <a:solidFill>
          <a:schemeClr val="tx1"/>
        </a:solidFill>
        <a:latin typeface="ＭＳ Ｐゴシック" charset="-128"/>
        <a:ea typeface="ＭＳ Ｐゴシック" charset="-128"/>
        <a:cs typeface="+mn-cs"/>
      </a:defRPr>
    </a:lvl4pPr>
    <a:lvl5pPr marL="1828800" algn="l" rtl="0" fontAlgn="base">
      <a:spcBef>
        <a:spcPct val="0"/>
      </a:spcBef>
      <a:spcAft>
        <a:spcPct val="0"/>
      </a:spcAft>
      <a:defRPr kumimoji="1" kern="1200">
        <a:solidFill>
          <a:schemeClr val="tx1"/>
        </a:solidFill>
        <a:latin typeface="ＭＳ Ｐゴシック" charset="-128"/>
        <a:ea typeface="ＭＳ Ｐゴシック" charset="-128"/>
        <a:cs typeface="+mn-cs"/>
      </a:defRPr>
    </a:lvl5pPr>
    <a:lvl6pPr marL="2286000" algn="l" defTabSz="914400" rtl="0" eaLnBrk="1" latinLnBrk="0" hangingPunct="1">
      <a:defRPr kumimoji="1" kern="1200">
        <a:solidFill>
          <a:schemeClr val="tx1"/>
        </a:solidFill>
        <a:latin typeface="ＭＳ Ｐゴシック" charset="-128"/>
        <a:ea typeface="ＭＳ Ｐゴシック" charset="-128"/>
        <a:cs typeface="+mn-cs"/>
      </a:defRPr>
    </a:lvl6pPr>
    <a:lvl7pPr marL="2743200" algn="l" defTabSz="914400" rtl="0" eaLnBrk="1" latinLnBrk="0" hangingPunct="1">
      <a:defRPr kumimoji="1" kern="1200">
        <a:solidFill>
          <a:schemeClr val="tx1"/>
        </a:solidFill>
        <a:latin typeface="ＭＳ Ｐゴシック" charset="-128"/>
        <a:ea typeface="ＭＳ Ｐゴシック" charset="-128"/>
        <a:cs typeface="+mn-cs"/>
      </a:defRPr>
    </a:lvl7pPr>
    <a:lvl8pPr marL="3200400" algn="l" defTabSz="914400" rtl="0" eaLnBrk="1" latinLnBrk="0" hangingPunct="1">
      <a:defRPr kumimoji="1" kern="1200">
        <a:solidFill>
          <a:schemeClr val="tx1"/>
        </a:solidFill>
        <a:latin typeface="ＭＳ Ｐゴシック" charset="-128"/>
        <a:ea typeface="ＭＳ Ｐゴシック" charset="-128"/>
        <a:cs typeface="+mn-cs"/>
      </a:defRPr>
    </a:lvl8pPr>
    <a:lvl9pPr marL="3657600" algn="l" defTabSz="914400" rtl="0" eaLnBrk="1" latinLnBrk="0" hangingPunct="1">
      <a:defRPr kumimoji="1" kern="1200">
        <a:solidFill>
          <a:schemeClr val="tx1"/>
        </a:solidFill>
        <a:latin typeface="ＭＳ Ｐゴシック" charset="-128"/>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33FF"/>
    <a:srgbClr val="639729"/>
    <a:srgbClr val="D5F4FF"/>
    <a:srgbClr val="F4BEBA"/>
    <a:srgbClr val="FFFFFF"/>
    <a:srgbClr val="FFFF99"/>
    <a:srgbClr val="73AA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144" autoAdjust="0"/>
  </p:normalViewPr>
  <p:slideViewPr>
    <p:cSldViewPr>
      <p:cViewPr varScale="1">
        <p:scale>
          <a:sx n="91" d="100"/>
          <a:sy n="91" d="100"/>
        </p:scale>
        <p:origin x="1074" y="66"/>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43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1" cy="493316"/>
          </a:xfrm>
          <a:prstGeom prst="rect">
            <a:avLst/>
          </a:prstGeom>
        </p:spPr>
        <p:txBody>
          <a:bodyPr vert="horz" lIns="91434" tIns="45717" rIns="91434" bIns="45717" rtlCol="0"/>
          <a:lstStyle>
            <a:lvl1pPr algn="l" fontAlgn="auto" latinLnBrk="0">
              <a:spcBef>
                <a:spcPts val="0"/>
              </a:spcBef>
              <a:spcAft>
                <a:spcPts val="0"/>
              </a:spcAft>
              <a:defRPr kumimoji="1" lang="ja-JP" sz="1200">
                <a:latin typeface="+mn-lt"/>
                <a:ea typeface="+mn-ea"/>
              </a:defRPr>
            </a:lvl1pPr>
          </a:lstStyle>
          <a:p>
            <a:pPr>
              <a:defRPr/>
            </a:pPr>
            <a:endParaRPr/>
          </a:p>
        </p:txBody>
      </p:sp>
      <p:sp>
        <p:nvSpPr>
          <p:cNvPr id="3" name="Date Placeholder 2"/>
          <p:cNvSpPr>
            <a:spLocks noGrp="1"/>
          </p:cNvSpPr>
          <p:nvPr>
            <p:ph type="dt" idx="1"/>
          </p:nvPr>
        </p:nvSpPr>
        <p:spPr>
          <a:xfrm>
            <a:off x="3815374" y="0"/>
            <a:ext cx="2918831" cy="493316"/>
          </a:xfrm>
          <a:prstGeom prst="rect">
            <a:avLst/>
          </a:prstGeom>
        </p:spPr>
        <p:txBody>
          <a:bodyPr vert="horz" lIns="91434" tIns="45717" rIns="91434" bIns="45717" rtlCol="0"/>
          <a:lstStyle>
            <a:lvl1pPr algn="r" fontAlgn="auto" latinLnBrk="0">
              <a:spcBef>
                <a:spcPts val="0"/>
              </a:spcBef>
              <a:spcAft>
                <a:spcPts val="0"/>
              </a:spcAft>
              <a:defRPr kumimoji="1" lang="ja-JP" sz="1200">
                <a:latin typeface="+mn-lt"/>
                <a:ea typeface="+mn-ea"/>
              </a:defRPr>
            </a:lvl1pPr>
          </a:lstStyle>
          <a:p>
            <a:pPr>
              <a:defRPr/>
            </a:pPr>
            <a:fld id="{D3083AFE-8A78-46DD-85D3-D53AE0DFC5C6}" type="datetimeFigureOut">
              <a:rPr lang="ja-JP" altLang="en-US"/>
              <a:pPr>
                <a:defRPr/>
              </a:pPr>
              <a:t>2023/8/2</a:t>
            </a:fld>
            <a:endParaRPr/>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34" tIns="45717" rIns="91434" bIns="45717" rtlCol="0" anchor="ctr"/>
          <a:lstStyle/>
          <a:p>
            <a:pPr lvl="0"/>
            <a:endParaRPr lang="ja-JP" noProof="0"/>
          </a:p>
        </p:txBody>
      </p:sp>
      <p:sp>
        <p:nvSpPr>
          <p:cNvPr id="5" name="Notes Placeholder 4"/>
          <p:cNvSpPr>
            <a:spLocks noGrp="1"/>
          </p:cNvSpPr>
          <p:nvPr>
            <p:ph type="body" sz="quarter" idx="3"/>
          </p:nvPr>
        </p:nvSpPr>
        <p:spPr>
          <a:xfrm>
            <a:off x="673577" y="4686500"/>
            <a:ext cx="5388610" cy="4439841"/>
          </a:xfrm>
          <a:prstGeom prst="rect">
            <a:avLst/>
          </a:prstGeom>
        </p:spPr>
        <p:txBody>
          <a:bodyPr vert="horz" wrap="square" lIns="91434" tIns="45717" rIns="91434" bIns="45717" numCol="1" anchor="t" anchorCtr="0" compatLnSpc="1">
            <a:prstTxWarp prst="textNoShape">
              <a:avLst/>
            </a:prstTxWarp>
            <a:normAutofit/>
          </a:bodyPr>
          <a:lstStyle/>
          <a:p>
            <a:pPr lvl="0"/>
            <a:r>
              <a:rPr lang="ja-JP"/>
              <a:t>マスタ テキストの書式設定</a:t>
            </a:r>
          </a:p>
          <a:p>
            <a:pPr lvl="1"/>
            <a:r>
              <a:rPr lang="ja-JP"/>
              <a:t>第 </a:t>
            </a:r>
            <a:r>
              <a:rPr lang="ja-JP" altLang="ja-JP"/>
              <a:t>2 </a:t>
            </a:r>
            <a:r>
              <a:rPr lang="ja-JP"/>
              <a:t>レベル</a:t>
            </a:r>
          </a:p>
          <a:p>
            <a:pPr lvl="2"/>
            <a:r>
              <a:rPr lang="ja-JP"/>
              <a:t>第 </a:t>
            </a:r>
            <a:r>
              <a:rPr lang="ja-JP" altLang="ja-JP"/>
              <a:t>3 </a:t>
            </a:r>
            <a:r>
              <a:rPr lang="ja-JP"/>
              <a:t>レベル</a:t>
            </a:r>
          </a:p>
          <a:p>
            <a:pPr lvl="3"/>
            <a:r>
              <a:rPr lang="ja-JP"/>
              <a:t>第 </a:t>
            </a:r>
            <a:r>
              <a:rPr lang="ja-JP" altLang="ja-JP"/>
              <a:t>4 </a:t>
            </a:r>
            <a:r>
              <a:rPr lang="ja-JP"/>
              <a:t>レベル</a:t>
            </a:r>
          </a:p>
          <a:p>
            <a:pPr lvl="4"/>
            <a:r>
              <a:rPr lang="ja-JP"/>
              <a:t>第 </a:t>
            </a:r>
            <a:r>
              <a:rPr lang="ja-JP" altLang="ja-JP"/>
              <a:t>5 </a:t>
            </a:r>
            <a:r>
              <a:rPr lang="ja-JP"/>
              <a:t>レベル</a:t>
            </a:r>
          </a:p>
        </p:txBody>
      </p:sp>
      <p:sp>
        <p:nvSpPr>
          <p:cNvPr id="6" name="Footer Placeholder 5"/>
          <p:cNvSpPr>
            <a:spLocks noGrp="1"/>
          </p:cNvSpPr>
          <p:nvPr>
            <p:ph type="ftr" sz="quarter" idx="4"/>
          </p:nvPr>
        </p:nvSpPr>
        <p:spPr>
          <a:xfrm>
            <a:off x="1" y="9371285"/>
            <a:ext cx="2918831" cy="493316"/>
          </a:xfrm>
          <a:prstGeom prst="rect">
            <a:avLst/>
          </a:prstGeom>
        </p:spPr>
        <p:txBody>
          <a:bodyPr vert="horz" lIns="91434" tIns="45717" rIns="91434" bIns="45717" rtlCol="0" anchor="b"/>
          <a:lstStyle>
            <a:lvl1pPr algn="l" fontAlgn="auto" latinLnBrk="0">
              <a:spcBef>
                <a:spcPts val="0"/>
              </a:spcBef>
              <a:spcAft>
                <a:spcPts val="0"/>
              </a:spcAft>
              <a:defRPr kumimoji="1" lang="ja-JP" sz="1200">
                <a:latin typeface="+mn-lt"/>
                <a:ea typeface="+mn-ea"/>
              </a:defRPr>
            </a:lvl1pPr>
          </a:lstStyle>
          <a:p>
            <a:pPr>
              <a:defRPr/>
            </a:pPr>
            <a:endParaRPr/>
          </a:p>
        </p:txBody>
      </p:sp>
      <p:sp>
        <p:nvSpPr>
          <p:cNvPr id="7" name="Slide Number Placeholder 6"/>
          <p:cNvSpPr>
            <a:spLocks noGrp="1"/>
          </p:cNvSpPr>
          <p:nvPr>
            <p:ph type="sldNum" sz="quarter" idx="5"/>
          </p:nvPr>
        </p:nvSpPr>
        <p:spPr>
          <a:xfrm>
            <a:off x="3815374" y="9371285"/>
            <a:ext cx="2918831" cy="493316"/>
          </a:xfrm>
          <a:prstGeom prst="rect">
            <a:avLst/>
          </a:prstGeom>
        </p:spPr>
        <p:txBody>
          <a:bodyPr vert="horz" lIns="91434" tIns="45717" rIns="91434" bIns="45717" rtlCol="0" anchor="b"/>
          <a:lstStyle>
            <a:lvl1pPr algn="r" fontAlgn="auto" latinLnBrk="0">
              <a:spcBef>
                <a:spcPts val="0"/>
              </a:spcBef>
              <a:spcAft>
                <a:spcPts val="0"/>
              </a:spcAft>
              <a:defRPr kumimoji="1" lang="ja-JP" sz="1200">
                <a:latin typeface="+mn-lt"/>
                <a:ea typeface="+mn-ea"/>
              </a:defRPr>
            </a:lvl1pPr>
          </a:lstStyle>
          <a:p>
            <a:pPr>
              <a:defRPr/>
            </a:pPr>
            <a:fld id="{547F369F-3E8C-42B8-B7AD-84FE15C02300}" type="slidenum">
              <a:rPr lang="en-US" altLang="ja-JP"/>
              <a:pPr>
                <a:defRPr/>
              </a:pPr>
              <a:t>‹#›</a:t>
            </a:fld>
            <a:endParaRPr/>
          </a:p>
        </p:txBody>
      </p:sp>
    </p:spTree>
    <p:extLst>
      <p:ext uri="{BB962C8B-B14F-4D97-AF65-F5344CB8AC3E}">
        <p14:creationId xmlns:p14="http://schemas.microsoft.com/office/powerpoint/2010/main" val="22912602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lang="ja-JP" sz="1200" kern="1200">
        <a:solidFill>
          <a:schemeClr val="tx1"/>
        </a:solidFill>
        <a:latin typeface="+mn-lt"/>
        <a:ea typeface="ＭＳ Ｐ明朝" charset="-128"/>
        <a:cs typeface="+mn-cs"/>
      </a:defRPr>
    </a:lvl1pPr>
    <a:lvl2pPr marL="457200" algn="l" rtl="0" fontAlgn="base">
      <a:spcBef>
        <a:spcPct val="30000"/>
      </a:spcBef>
      <a:spcAft>
        <a:spcPct val="0"/>
      </a:spcAft>
      <a:defRPr kumimoji="1" lang="ja-JP" sz="1200" kern="1200">
        <a:solidFill>
          <a:schemeClr val="tx1"/>
        </a:solidFill>
        <a:latin typeface="+mn-lt"/>
        <a:ea typeface="ＭＳ Ｐ明朝" charset="-128"/>
        <a:cs typeface="+mn-cs"/>
      </a:defRPr>
    </a:lvl2pPr>
    <a:lvl3pPr marL="914400" algn="l" rtl="0" fontAlgn="base">
      <a:spcBef>
        <a:spcPct val="30000"/>
      </a:spcBef>
      <a:spcAft>
        <a:spcPct val="0"/>
      </a:spcAft>
      <a:defRPr kumimoji="1" lang="ja-JP" sz="1200" kern="1200">
        <a:solidFill>
          <a:schemeClr val="tx1"/>
        </a:solidFill>
        <a:latin typeface="+mn-lt"/>
        <a:ea typeface="ＭＳ Ｐ明朝" charset="-128"/>
        <a:cs typeface="+mn-cs"/>
      </a:defRPr>
    </a:lvl3pPr>
    <a:lvl4pPr marL="1371600" algn="l" rtl="0" fontAlgn="base">
      <a:spcBef>
        <a:spcPct val="30000"/>
      </a:spcBef>
      <a:spcAft>
        <a:spcPct val="0"/>
      </a:spcAft>
      <a:defRPr kumimoji="1" lang="ja-JP" sz="1200" kern="1200">
        <a:solidFill>
          <a:schemeClr val="tx1"/>
        </a:solidFill>
        <a:latin typeface="+mn-lt"/>
        <a:ea typeface="ＭＳ Ｐ明朝" charset="-128"/>
        <a:cs typeface="+mn-cs"/>
      </a:defRPr>
    </a:lvl4pPr>
    <a:lvl5pPr marL="1828800" algn="l" rtl="0" fontAlgn="base">
      <a:spcBef>
        <a:spcPct val="30000"/>
      </a:spcBef>
      <a:spcAft>
        <a:spcPct val="0"/>
      </a:spcAft>
      <a:defRPr kumimoji="1" lang="ja-JP" sz="1200" kern="1200">
        <a:solidFill>
          <a:schemeClr val="tx1"/>
        </a:solidFill>
        <a:latin typeface="+mn-lt"/>
        <a:ea typeface="ＭＳ Ｐ明朝" charset="-128"/>
        <a:cs typeface="+mn-cs"/>
      </a:defRPr>
    </a:lvl5pPr>
    <a:lvl6pPr marL="2286000" algn="l" rtl="0">
      <a:defRPr kumimoji="1" lang="ja-JP" sz="1200" kern="1200">
        <a:solidFill>
          <a:schemeClr val="tx1"/>
        </a:solidFill>
        <a:latin typeface="+mn-lt"/>
        <a:ea typeface="+mn-ea"/>
        <a:cs typeface="+mn-cs"/>
      </a:defRPr>
    </a:lvl6pPr>
    <a:lvl7pPr marL="2743200" algn="l" rtl="0">
      <a:defRPr kumimoji="1" lang="ja-JP" sz="1200" kern="1200">
        <a:solidFill>
          <a:schemeClr val="tx1"/>
        </a:solidFill>
        <a:latin typeface="+mn-lt"/>
        <a:ea typeface="+mn-ea"/>
        <a:cs typeface="+mn-cs"/>
      </a:defRPr>
    </a:lvl7pPr>
    <a:lvl8pPr marL="3200400" algn="l" rtl="0">
      <a:defRPr kumimoji="1" lang="ja-JP" sz="1200" kern="1200">
        <a:solidFill>
          <a:schemeClr val="tx1"/>
        </a:solidFill>
        <a:latin typeface="+mn-lt"/>
        <a:ea typeface="+mn-ea"/>
        <a:cs typeface="+mn-cs"/>
      </a:defRPr>
    </a:lvl8pPr>
    <a:lvl9pPr marL="3657600" algn="l" rtl="0">
      <a:defRPr kumimoji="1" lang="ja-JP"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900113" y="739775"/>
            <a:ext cx="4935537"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altLang="ja-JP">
              <a:ea typeface="ＭＳ Ｐゴシック"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numCol="1" anchorCtr="0" compatLnSpc="1">
            <a:prstTxWarp prst="textNoShape">
              <a:avLst/>
            </a:prstTxWarp>
          </a:bodyPr>
          <a:lstStyle>
            <a:lvl1pPr eaLnBrk="0" hangingPunct="0">
              <a:defRPr kumimoji="1">
                <a:solidFill>
                  <a:schemeClr val="tx1"/>
                </a:solidFill>
                <a:latin typeface="ＭＳ Ｐゴシック" charset="-128"/>
                <a:ea typeface="ＭＳ Ｐゴシック" charset="-128"/>
              </a:defRPr>
            </a:lvl1pPr>
            <a:lvl2pPr marL="742894" indent="-285728" eaLnBrk="0" hangingPunct="0">
              <a:defRPr kumimoji="1">
                <a:solidFill>
                  <a:schemeClr val="tx1"/>
                </a:solidFill>
                <a:latin typeface="ＭＳ Ｐゴシック" charset="-128"/>
                <a:ea typeface="ＭＳ Ｐゴシック" charset="-128"/>
              </a:defRPr>
            </a:lvl2pPr>
            <a:lvl3pPr marL="1142913" indent="-228583" eaLnBrk="0" hangingPunct="0">
              <a:defRPr kumimoji="1">
                <a:solidFill>
                  <a:schemeClr val="tx1"/>
                </a:solidFill>
                <a:latin typeface="ＭＳ Ｐゴシック" charset="-128"/>
                <a:ea typeface="ＭＳ Ｐゴシック" charset="-128"/>
              </a:defRPr>
            </a:lvl3pPr>
            <a:lvl4pPr marL="1600079" indent="-228583" eaLnBrk="0" hangingPunct="0">
              <a:defRPr kumimoji="1">
                <a:solidFill>
                  <a:schemeClr val="tx1"/>
                </a:solidFill>
                <a:latin typeface="ＭＳ Ｐゴシック" charset="-128"/>
                <a:ea typeface="ＭＳ Ｐゴシック" charset="-128"/>
              </a:defRPr>
            </a:lvl4pPr>
            <a:lvl5pPr marL="2057244" indent="-228583" eaLnBrk="0" hangingPunct="0">
              <a:defRPr kumimoji="1">
                <a:solidFill>
                  <a:schemeClr val="tx1"/>
                </a:solidFill>
                <a:latin typeface="ＭＳ Ｐゴシック" charset="-128"/>
                <a:ea typeface="ＭＳ Ｐゴシック" charset="-128"/>
              </a:defRPr>
            </a:lvl5pPr>
            <a:lvl6pPr marL="2514410" indent="-228583" eaLnBrk="0" fontAlgn="base" hangingPunct="0">
              <a:spcBef>
                <a:spcPct val="0"/>
              </a:spcBef>
              <a:spcAft>
                <a:spcPct val="0"/>
              </a:spcAft>
              <a:defRPr kumimoji="1">
                <a:solidFill>
                  <a:schemeClr val="tx1"/>
                </a:solidFill>
                <a:latin typeface="ＭＳ Ｐゴシック" charset="-128"/>
                <a:ea typeface="ＭＳ Ｐゴシック" charset="-128"/>
              </a:defRPr>
            </a:lvl6pPr>
            <a:lvl7pPr marL="2971575" indent="-228583" eaLnBrk="0" fontAlgn="base" hangingPunct="0">
              <a:spcBef>
                <a:spcPct val="0"/>
              </a:spcBef>
              <a:spcAft>
                <a:spcPct val="0"/>
              </a:spcAft>
              <a:defRPr kumimoji="1">
                <a:solidFill>
                  <a:schemeClr val="tx1"/>
                </a:solidFill>
                <a:latin typeface="ＭＳ Ｐゴシック" charset="-128"/>
                <a:ea typeface="ＭＳ Ｐゴシック" charset="-128"/>
              </a:defRPr>
            </a:lvl7pPr>
            <a:lvl8pPr marL="3428740" indent="-228583" eaLnBrk="0" fontAlgn="base" hangingPunct="0">
              <a:spcBef>
                <a:spcPct val="0"/>
              </a:spcBef>
              <a:spcAft>
                <a:spcPct val="0"/>
              </a:spcAft>
              <a:defRPr kumimoji="1">
                <a:solidFill>
                  <a:schemeClr val="tx1"/>
                </a:solidFill>
                <a:latin typeface="ＭＳ Ｐゴシック" charset="-128"/>
                <a:ea typeface="ＭＳ Ｐゴシック" charset="-128"/>
              </a:defRPr>
            </a:lvl8pPr>
            <a:lvl9pPr marL="3885906" indent="-228583" eaLnBrk="0" fontAlgn="base" hangingPunct="0">
              <a:spcBef>
                <a:spcPct val="0"/>
              </a:spcBef>
              <a:spcAft>
                <a:spcPct val="0"/>
              </a:spcAft>
              <a:defRPr kumimoji="1">
                <a:solidFill>
                  <a:schemeClr val="tx1"/>
                </a:solidFill>
                <a:latin typeface="ＭＳ Ｐゴシック" charset="-128"/>
                <a:ea typeface="ＭＳ Ｐゴシック" charset="-128"/>
              </a:defRPr>
            </a:lvl9pPr>
          </a:lstStyle>
          <a:p>
            <a:pPr eaLnBrk="1" fontAlgn="base" hangingPunct="1">
              <a:spcBef>
                <a:spcPct val="0"/>
              </a:spcBef>
              <a:spcAft>
                <a:spcPct val="0"/>
              </a:spcAft>
            </a:pPr>
            <a:fld id="{40E4F5BB-4ACA-481C-9416-74C4D2FCF143}" type="slidenum">
              <a:rPr altLang="ja-JP" smtClean="0">
                <a:latin typeface="Calibri" pitchFamily="34" charset="0"/>
              </a:rPr>
              <a:pPr eaLnBrk="1" fontAlgn="base" hangingPunct="1">
                <a:spcBef>
                  <a:spcPct val="0"/>
                </a:spcBef>
                <a:spcAft>
                  <a:spcPct val="0"/>
                </a:spcAft>
              </a:pPr>
              <a:t>1</a:t>
            </a:fld>
            <a:endParaRPr altLang="ja-JP">
              <a:latin typeface="Calibri" pitchFamily="34" charset="0"/>
            </a:endParaRPr>
          </a:p>
        </p:txBody>
      </p:sp>
    </p:spTree>
    <p:extLst>
      <p:ext uri="{BB962C8B-B14F-4D97-AF65-F5344CB8AC3E}">
        <p14:creationId xmlns:p14="http://schemas.microsoft.com/office/powerpoint/2010/main" val="96743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09537" algn="l"/>
            <a:r>
              <a:rPr lang="en-US" altLang="ja-JP" sz="1200" dirty="0">
                <a:latin typeface="Arial" panose="020B0604020202020204" pitchFamily="34" charset="0"/>
                <a:cs typeface="Arial" panose="020B0604020202020204" pitchFamily="34" charset="0"/>
              </a:rPr>
              <a:t>CTI has expertise in many areas with its highly qualified engineers. We plan, design, supervise construction and maintain projects. CTI contributes to industrial development so people can live in safety and comfort.</a:t>
            </a:r>
            <a:endParaRPr lang="ja-JP" altLang="en-US" sz="12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pPr>
              <a:defRPr/>
            </a:pPr>
            <a:fld id="{547F369F-3E8C-42B8-B7AD-84FE15C02300}" type="slidenum">
              <a:rPr lang="en-US" altLang="ja-JP" smtClean="0"/>
              <a:pPr>
                <a:defRPr/>
              </a:pPr>
              <a:t>2</a:t>
            </a:fld>
            <a:endParaRPr lang="en-US" dirty="0"/>
          </a:p>
        </p:txBody>
      </p:sp>
    </p:spTree>
    <p:extLst>
      <p:ext uri="{BB962C8B-B14F-4D97-AF65-F5344CB8AC3E}">
        <p14:creationId xmlns:p14="http://schemas.microsoft.com/office/powerpoint/2010/main" val="267822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47F369F-3E8C-42B8-B7AD-84FE15C02300}" type="slidenum">
              <a:rPr lang="en-US" altLang="ja-JP" smtClean="0"/>
              <a:pPr>
                <a:defRPr/>
              </a:pPr>
              <a:t>3</a:t>
            </a:fld>
            <a:endParaRPr lang="en-US" dirty="0"/>
          </a:p>
        </p:txBody>
      </p:sp>
    </p:spTree>
    <p:extLst>
      <p:ext uri="{BB962C8B-B14F-4D97-AF65-F5344CB8AC3E}">
        <p14:creationId xmlns:p14="http://schemas.microsoft.com/office/powerpoint/2010/main" val="164712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47F369F-3E8C-42B8-B7AD-84FE15C02300}" type="slidenum">
              <a:rPr lang="en-US" altLang="ja-JP" smtClean="0"/>
              <a:pPr>
                <a:defRPr/>
              </a:pPr>
              <a:t>4</a:t>
            </a:fld>
            <a:endParaRPr lang="en-US" dirty="0"/>
          </a:p>
        </p:txBody>
      </p:sp>
    </p:spTree>
    <p:extLst>
      <p:ext uri="{BB962C8B-B14F-4D97-AF65-F5344CB8AC3E}">
        <p14:creationId xmlns:p14="http://schemas.microsoft.com/office/powerpoint/2010/main" val="111540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47F369F-3E8C-42B8-B7AD-84FE15C02300}" type="slidenum">
              <a:rPr lang="en-US" altLang="ja-JP" smtClean="0"/>
              <a:pPr>
                <a:defRPr/>
              </a:pPr>
              <a:t>6</a:t>
            </a:fld>
            <a:endParaRPr lang="en-US" dirty="0"/>
          </a:p>
        </p:txBody>
      </p:sp>
    </p:spTree>
    <p:extLst>
      <p:ext uri="{BB962C8B-B14F-4D97-AF65-F5344CB8AC3E}">
        <p14:creationId xmlns:p14="http://schemas.microsoft.com/office/powerpoint/2010/main" val="34965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47F369F-3E8C-42B8-B7AD-84FE15C02300}" type="slidenum">
              <a:rPr lang="en-US" altLang="ja-JP" smtClean="0"/>
              <a:pPr>
                <a:defRPr/>
              </a:pPr>
              <a:t>7</a:t>
            </a:fld>
            <a:endParaRPr lang="en-US" dirty="0"/>
          </a:p>
        </p:txBody>
      </p:sp>
    </p:spTree>
    <p:extLst>
      <p:ext uri="{BB962C8B-B14F-4D97-AF65-F5344CB8AC3E}">
        <p14:creationId xmlns:p14="http://schemas.microsoft.com/office/powerpoint/2010/main" val="328637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47F369F-3E8C-42B8-B7AD-84FE15C02300}" type="slidenum">
              <a:rPr lang="en-US" altLang="ja-JP" smtClean="0"/>
              <a:pPr>
                <a:defRPr/>
              </a:pPr>
              <a:t>8</a:t>
            </a:fld>
            <a:endParaRPr lang="en-US" dirty="0"/>
          </a:p>
        </p:txBody>
      </p:sp>
    </p:spTree>
    <p:extLst>
      <p:ext uri="{BB962C8B-B14F-4D97-AF65-F5344CB8AC3E}">
        <p14:creationId xmlns:p14="http://schemas.microsoft.com/office/powerpoint/2010/main" val="150604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47F369F-3E8C-42B8-B7AD-84FE15C02300}" type="slidenum">
              <a:rPr lang="en-US" altLang="ja-JP" smtClean="0"/>
              <a:pPr>
                <a:defRPr/>
              </a:pPr>
              <a:t>9</a:t>
            </a:fld>
            <a:endParaRPr lang="en-US" dirty="0"/>
          </a:p>
        </p:txBody>
      </p:sp>
    </p:spTree>
    <p:extLst>
      <p:ext uri="{BB962C8B-B14F-4D97-AF65-F5344CB8AC3E}">
        <p14:creationId xmlns:p14="http://schemas.microsoft.com/office/powerpoint/2010/main" val="2803601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4035" y="5279607"/>
            <a:ext cx="6609108" cy="1126331"/>
          </a:xfrm>
          <a:prstGeom prst="rect">
            <a:avLst/>
          </a:prstGeom>
          <a:effectLst>
            <a:reflection stA="33000" endPos="38000" dir="5400000" sy="-100000" algn="bl" rotWithShape="0"/>
          </a:effectLst>
        </p:spPr>
      </p:pic>
      <p:sp>
        <p:nvSpPr>
          <p:cNvPr id="9" name="Title Placeholder 8"/>
          <p:cNvSpPr>
            <a:spLocks noGrp="1"/>
          </p:cNvSpPr>
          <p:nvPr>
            <p:ph type="title"/>
          </p:nvPr>
        </p:nvSpPr>
        <p:spPr>
          <a:xfrm>
            <a:off x="685800" y="1412877"/>
            <a:ext cx="7772400" cy="1470025"/>
          </a:xfrm>
          <a:noFill/>
          <a:ln>
            <a:noFill/>
          </a:ln>
        </p:spPr>
        <p:txBody>
          <a:bodyPr>
            <a:normAutofit/>
            <a:sp3d prstMaterial="softEdge">
              <a:bevelT w="25400" h="25400"/>
            </a:sp3d>
          </a:bodyPr>
          <a:lstStyle>
            <a:lvl1pPr algn="ctr">
              <a:defRPr smtClean="0">
                <a:effectLst/>
              </a:defRPr>
            </a:lvl1pPr>
          </a:lstStyle>
          <a:p>
            <a:pPr lvl="0"/>
            <a:r>
              <a:rPr lang="ja-JP" altLang="en-US" noProof="0"/>
              <a:t>マスタ タイトルの書式設定</a:t>
            </a:r>
          </a:p>
        </p:txBody>
      </p:sp>
      <p:sp>
        <p:nvSpPr>
          <p:cNvPr id="30" name="Text Placeholder 29"/>
          <p:cNvSpPr>
            <a:spLocks noGrp="1"/>
          </p:cNvSpPr>
          <p:nvPr>
            <p:ph type="body" idx="1"/>
          </p:nvPr>
        </p:nvSpPr>
        <p:spPr>
          <a:xfrm>
            <a:off x="1371600" y="3332163"/>
            <a:ext cx="6400800" cy="1752600"/>
          </a:xfrm>
        </p:spPr>
        <p:txBody>
          <a:bodyPr wrap="square" lIns="91440" tIns="45720" rIns="91440" bIns="45720" numCol="1" anchor="t" anchorCtr="0" compatLnSpc="1">
            <a:prstTxWarp prst="textNoShape">
              <a:avLst/>
            </a:prstTxWarp>
          </a:bodyPr>
          <a:lstStyle>
            <a:lvl1pPr marL="109538" indent="0" algn="ctr">
              <a:buFont typeface="Wingdings 3" pitchFamily="18" charset="2"/>
              <a:buNone/>
              <a:defRPr smtClean="0"/>
            </a:lvl1pPr>
          </a:lstStyle>
          <a:p>
            <a:pPr lvl="0"/>
            <a:r>
              <a:rPr lang="ja-JP" altLang="en-US" noProof="0"/>
              <a:t>マスタ サブタイトルの書式設定</a:t>
            </a:r>
          </a:p>
        </p:txBody>
      </p:sp>
      <p:sp>
        <p:nvSpPr>
          <p:cNvPr id="10" name="Date Placeholder 9"/>
          <p:cNvSpPr>
            <a:spLocks noGrp="1"/>
          </p:cNvSpPr>
          <p:nvPr>
            <p:ph type="dt" sz="half" idx="2"/>
          </p:nvPr>
        </p:nvSpPr>
        <p:spPr>
          <a:xfrm>
            <a:off x="457200" y="6245225"/>
            <a:ext cx="2133600" cy="476250"/>
          </a:xfrm>
        </p:spPr>
        <p:txBody>
          <a:bodyPr/>
          <a:lstStyle>
            <a:lvl1pPr algn="l" fontAlgn="auto" latinLnBrk="0">
              <a:spcBef>
                <a:spcPts val="0"/>
              </a:spcBef>
              <a:spcAft>
                <a:spcPts val="0"/>
              </a:spcAft>
              <a:defRPr kumimoji="1" lang="ja-JP" sz="1000" smtClean="0">
                <a:solidFill>
                  <a:schemeClr val="accent4">
                    <a:lumMod val="75000"/>
                  </a:schemeClr>
                </a:solidFill>
                <a:latin typeface="+mn-lt"/>
                <a:ea typeface="+mn-ea"/>
              </a:defRPr>
            </a:lvl1pPr>
            <a:extLst/>
          </a:lstStyle>
          <a:p>
            <a:pPr>
              <a:defRPr/>
            </a:pPr>
            <a:fld id="{63DD60CB-0803-46C6-9399-F960BC19234A}" type="datetime1">
              <a:rPr lang="en-US" altLang="ja-JP"/>
              <a:pPr>
                <a:defRPr/>
              </a:pPr>
              <a:t>8/2/2023</a:t>
            </a:fld>
            <a:endParaRPr lang="en-US" altLang="en-US" dirty="0"/>
          </a:p>
        </p:txBody>
      </p:sp>
      <p:sp>
        <p:nvSpPr>
          <p:cNvPr id="22" name="Footer Placeholder 21"/>
          <p:cNvSpPr>
            <a:spLocks noGrp="1"/>
          </p:cNvSpPr>
          <p:nvPr>
            <p:ph type="ftr" sz="quarter" idx="3"/>
          </p:nvPr>
        </p:nvSpPr>
        <p:spPr>
          <a:xfrm>
            <a:off x="3124200" y="6245225"/>
            <a:ext cx="2895600" cy="476250"/>
          </a:xfrm>
        </p:spPr>
        <p:txBody>
          <a:bodyPr/>
          <a:lstStyle>
            <a:lvl1pPr>
              <a:defRPr/>
            </a:lvl1pPr>
          </a:lstStyle>
          <a:p>
            <a:endParaRPr lang="en-US" altLang="ja-JP" dirty="0"/>
          </a:p>
        </p:txBody>
      </p:sp>
      <p:sp>
        <p:nvSpPr>
          <p:cNvPr id="18" name="Slide Number Placeholder 17"/>
          <p:cNvSpPr>
            <a:spLocks noGrp="1"/>
          </p:cNvSpPr>
          <p:nvPr>
            <p:ph type="sldNum" sz="quarter" idx="4"/>
          </p:nvPr>
        </p:nvSpPr>
        <p:spPr>
          <a:xfrm>
            <a:off x="6553200" y="6245225"/>
            <a:ext cx="2133600" cy="476250"/>
          </a:xfrm>
        </p:spPr>
        <p:txBody>
          <a:bodyPr/>
          <a:lstStyle>
            <a:lvl1pPr algn="r" fontAlgn="auto" latinLnBrk="0">
              <a:spcBef>
                <a:spcPts val="0"/>
              </a:spcBef>
              <a:spcAft>
                <a:spcPts val="0"/>
              </a:spcAft>
              <a:defRPr kumimoji="1" lang="ja-JP" sz="1200" b="0" smtClean="0">
                <a:solidFill>
                  <a:schemeClr val="accent4">
                    <a:lumMod val="75000"/>
                  </a:schemeClr>
                </a:solidFill>
                <a:latin typeface="+mn-lt"/>
                <a:ea typeface="+mn-ea"/>
              </a:defRPr>
            </a:lvl1pPr>
            <a:extLst/>
          </a:lstStyle>
          <a:p>
            <a:pPr>
              <a:defRPr/>
            </a:pPr>
            <a:fld id="{E0B90AE4-34C6-4A7A-87F3-69E027367CE5}" type="slidenum">
              <a:rPr lang="en-US" altLang="ja-JP"/>
              <a:pPr>
                <a:defRPr/>
              </a:pPr>
              <a:t>‹#›</a:t>
            </a:fld>
            <a:endParaRPr lang="en-US" dirty="0"/>
          </a:p>
        </p:txBody>
      </p:sp>
      <p:pic>
        <p:nvPicPr>
          <p:cNvPr id="17" name="図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355" y="6023569"/>
            <a:ext cx="647028" cy="399511"/>
          </a:xfrm>
          <a:prstGeom prst="rect">
            <a:avLst/>
          </a:prstGeom>
          <a:effectLst>
            <a:reflection blurRad="6350" stA="50000" endA="300" endPos="55000" dir="5400000" sy="-100000" algn="bl" rotWithShape="0"/>
          </a:effectLst>
        </p:spPr>
      </p:pic>
      <p:cxnSp>
        <p:nvCxnSpPr>
          <p:cNvPr id="24" name="直線コネクタ 23"/>
          <p:cNvCxnSpPr/>
          <p:nvPr userDrawn="1"/>
        </p:nvCxnSpPr>
        <p:spPr>
          <a:xfrm>
            <a:off x="-19050" y="115888"/>
            <a:ext cx="9163050"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9" y="260350"/>
            <a:ext cx="8785225" cy="431800"/>
          </a:xfr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179389" y="765177"/>
            <a:ext cx="8785225" cy="547211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6227764" y="6548440"/>
            <a:ext cx="1920875" cy="250825"/>
          </a:xfrm>
        </p:spPr>
        <p:txBody>
          <a:bodyPr/>
          <a:lstStyle>
            <a:lvl1pPr>
              <a:defRPr/>
            </a:lvl1pPr>
          </a:lstStyle>
          <a:p>
            <a:pPr>
              <a:defRPr/>
            </a:pPr>
            <a:fld id="{0C7C9B0E-25E0-4CB0-A8AB-EF8F8F1DD5E6}" type="datetime1">
              <a:rPr lang="en-US" altLang="ja-JP"/>
              <a:pPr>
                <a:defRPr/>
              </a:pPr>
              <a:t>8/2/2023</a:t>
            </a:fld>
            <a:endParaRPr lang="en-US" altLang="en-US" dirty="0"/>
          </a:p>
        </p:txBody>
      </p:sp>
      <p:sp>
        <p:nvSpPr>
          <p:cNvPr id="5" name="フッター プレースホルダー 4"/>
          <p:cNvSpPr>
            <a:spLocks noGrp="1"/>
          </p:cNvSpPr>
          <p:nvPr>
            <p:ph type="ftr" sz="quarter" idx="11"/>
          </p:nvPr>
        </p:nvSpPr>
        <p:spPr>
          <a:xfrm>
            <a:off x="2987676" y="6548438"/>
            <a:ext cx="3097213" cy="260350"/>
          </a:xfrm>
        </p:spPr>
        <p:txBody>
          <a:bodyPr/>
          <a:lstStyle>
            <a:lvl1pPr>
              <a:defRPr/>
            </a:lvl1pPr>
          </a:lstStyle>
          <a:p>
            <a:endParaRPr lang="en-US" altLang="ja-JP" dirty="0"/>
          </a:p>
        </p:txBody>
      </p:sp>
      <p:sp>
        <p:nvSpPr>
          <p:cNvPr id="6" name="スライド番号プレースホルダー 5"/>
          <p:cNvSpPr>
            <a:spLocks noGrp="1"/>
          </p:cNvSpPr>
          <p:nvPr>
            <p:ph type="sldNum" sz="quarter" idx="12"/>
          </p:nvPr>
        </p:nvSpPr>
        <p:spPr>
          <a:xfrm>
            <a:off x="8316914" y="6521452"/>
            <a:ext cx="481012" cy="269875"/>
          </a:xfrm>
        </p:spPr>
        <p:txBody>
          <a:bodyPr/>
          <a:lstStyle>
            <a:lvl1pPr>
              <a:defRPr/>
            </a:lvl1pPr>
          </a:lstStyle>
          <a:p>
            <a:pPr>
              <a:defRPr/>
            </a:pPr>
            <a:fld id="{D0EC9944-7FEF-4833-9D0A-09F787139387}" type="slidenum">
              <a:rPr lang="en-US" altLang="ja-JP"/>
              <a:pPr>
                <a:defRPr/>
              </a:pPr>
              <a:t>‹#›</a:t>
            </a:fld>
            <a:endParaRPr lang="en-US" dirty="0"/>
          </a:p>
        </p:txBody>
      </p:sp>
    </p:spTree>
    <p:extLst>
      <p:ext uri="{BB962C8B-B14F-4D97-AF65-F5344CB8AC3E}">
        <p14:creationId xmlns:p14="http://schemas.microsoft.com/office/powerpoint/2010/main" val="3248203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図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207" y="5997373"/>
            <a:ext cx="3169577" cy="540544"/>
          </a:xfrm>
          <a:prstGeom prst="rect">
            <a:avLst/>
          </a:prstGeom>
          <a:effectLst>
            <a:reflection stA="33000" endPos="38000" dir="5400000" sy="-100000" algn="bl" rotWithShape="0"/>
          </a:effectLst>
        </p:spPr>
      </p:pic>
      <p:sp>
        <p:nvSpPr>
          <p:cNvPr id="9" name="Title Placeholder 8"/>
          <p:cNvSpPr>
            <a:spLocks noGrp="1"/>
          </p:cNvSpPr>
          <p:nvPr>
            <p:ph type="title"/>
          </p:nvPr>
        </p:nvSpPr>
        <p:spPr bwMode="auto">
          <a:xfrm>
            <a:off x="179389" y="260350"/>
            <a:ext cx="8785225" cy="431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ja-JP"/>
              <a:t>マスタ タイトルの書式設定</a:t>
            </a:r>
          </a:p>
        </p:txBody>
      </p:sp>
      <p:sp>
        <p:nvSpPr>
          <p:cNvPr id="30" name="Text Placeholder 29"/>
          <p:cNvSpPr>
            <a:spLocks noGrp="1"/>
          </p:cNvSpPr>
          <p:nvPr>
            <p:ph type="body" idx="1"/>
          </p:nvPr>
        </p:nvSpPr>
        <p:spPr>
          <a:xfrm>
            <a:off x="179389" y="765177"/>
            <a:ext cx="8785225" cy="5472113"/>
          </a:xfrm>
          <a:prstGeom prst="rect">
            <a:avLst/>
          </a:prstGeom>
        </p:spPr>
        <p:txBody>
          <a:bodyPr vert="horz">
            <a:normAutofit/>
          </a:bodyPr>
          <a:lstStyle/>
          <a:p>
            <a:pPr lvl="0"/>
            <a:r>
              <a:rPr lang="ja-JP" dirty="0"/>
              <a:t>マスタ テキストの書式設定</a:t>
            </a:r>
          </a:p>
          <a:p>
            <a:pPr lvl="1"/>
            <a:r>
              <a:rPr lang="ja-JP" dirty="0"/>
              <a:t>第 2 レベル</a:t>
            </a:r>
          </a:p>
          <a:p>
            <a:pPr lvl="2"/>
            <a:r>
              <a:rPr lang="ja-JP" dirty="0"/>
              <a:t>第 3 レベル</a:t>
            </a:r>
          </a:p>
          <a:p>
            <a:pPr lvl="3"/>
            <a:r>
              <a:rPr lang="ja-JP" dirty="0"/>
              <a:t>第 4 レベル</a:t>
            </a:r>
          </a:p>
          <a:p>
            <a:pPr lvl="4"/>
            <a:r>
              <a:rPr lang="ja-JP" dirty="0"/>
              <a:t>第 5 レベル</a:t>
            </a:r>
          </a:p>
          <a:p>
            <a:pPr lvl="5"/>
            <a:r>
              <a:rPr lang="ja-JP" dirty="0"/>
              <a:t>第 6 レベル</a:t>
            </a:r>
          </a:p>
          <a:p>
            <a:pPr lvl="6"/>
            <a:r>
              <a:rPr lang="ja-JP" dirty="0"/>
              <a:t>第 7 レベル</a:t>
            </a:r>
          </a:p>
          <a:p>
            <a:pPr lvl="7"/>
            <a:r>
              <a:rPr lang="ja-JP" dirty="0"/>
              <a:t>第 8 レベル</a:t>
            </a:r>
          </a:p>
          <a:p>
            <a:pPr lvl="8"/>
            <a:r>
              <a:rPr lang="ja-JP" dirty="0"/>
              <a:t>第 9 レベル</a:t>
            </a:r>
          </a:p>
        </p:txBody>
      </p:sp>
      <p:sp>
        <p:nvSpPr>
          <p:cNvPr id="10" name="Date Placeholder 9"/>
          <p:cNvSpPr>
            <a:spLocks noGrp="1"/>
          </p:cNvSpPr>
          <p:nvPr>
            <p:ph type="dt" sz="half" idx="2"/>
          </p:nvPr>
        </p:nvSpPr>
        <p:spPr>
          <a:xfrm>
            <a:off x="6227764" y="6548440"/>
            <a:ext cx="1920875" cy="250825"/>
          </a:xfrm>
          <a:prstGeom prst="rect">
            <a:avLst/>
          </a:prstGeom>
        </p:spPr>
        <p:txBody>
          <a:bodyPr vert="horz" anchor="b"/>
          <a:lstStyle>
            <a:lvl1pPr algn="l" fontAlgn="auto" latinLnBrk="0">
              <a:spcBef>
                <a:spcPts val="0"/>
              </a:spcBef>
              <a:spcAft>
                <a:spcPts val="0"/>
              </a:spcAft>
              <a:defRPr kumimoji="1" lang="ja-JP" sz="1000" smtClean="0">
                <a:solidFill>
                  <a:schemeClr val="accent4">
                    <a:lumMod val="75000"/>
                  </a:schemeClr>
                </a:solidFill>
                <a:latin typeface="+mn-lt"/>
                <a:ea typeface="+mn-ea"/>
              </a:defRPr>
            </a:lvl1pPr>
            <a:extLst/>
          </a:lstStyle>
          <a:p>
            <a:pPr>
              <a:defRPr/>
            </a:pPr>
            <a:fld id="{ED746C2F-F24D-459B-A2F9-A0B62EBFB663}" type="datetime1">
              <a:rPr lang="en-US" altLang="ja-JP"/>
              <a:pPr>
                <a:defRPr/>
              </a:pPr>
              <a:t>8/2/2023</a:t>
            </a:fld>
            <a:endParaRPr lang="en-US" altLang="en-US" dirty="0"/>
          </a:p>
        </p:txBody>
      </p:sp>
      <p:sp>
        <p:nvSpPr>
          <p:cNvPr id="22" name="Footer Placeholder 21"/>
          <p:cNvSpPr>
            <a:spLocks noGrp="1"/>
          </p:cNvSpPr>
          <p:nvPr>
            <p:ph type="ftr" sz="quarter" idx="3"/>
          </p:nvPr>
        </p:nvSpPr>
        <p:spPr>
          <a:xfrm>
            <a:off x="2987676" y="6548438"/>
            <a:ext cx="3097213" cy="260350"/>
          </a:xfrm>
          <a:prstGeom prst="rect">
            <a:avLst/>
          </a:prstGeom>
        </p:spPr>
        <p:txBody>
          <a:bodyPr vert="horz" wrap="square" lIns="91440" tIns="45720" rIns="91440" bIns="45720" numCol="1" anchor="b" anchorCtr="0" compatLnSpc="1">
            <a:prstTxWarp prst="textNoShape">
              <a:avLst/>
            </a:prstTxWarp>
          </a:bodyPr>
          <a:lstStyle>
            <a:lvl1pPr>
              <a:defRPr sz="1000">
                <a:solidFill>
                  <a:srgbClr val="09621E"/>
                </a:solidFill>
              </a:defRPr>
            </a:lvl1pPr>
          </a:lstStyle>
          <a:p>
            <a:endParaRPr lang="en-US" altLang="ja-JP" dirty="0"/>
          </a:p>
        </p:txBody>
      </p:sp>
      <p:sp>
        <p:nvSpPr>
          <p:cNvPr id="18" name="Slide Number Placeholder 17"/>
          <p:cNvSpPr>
            <a:spLocks noGrp="1"/>
          </p:cNvSpPr>
          <p:nvPr>
            <p:ph type="sldNum" sz="quarter" idx="4"/>
          </p:nvPr>
        </p:nvSpPr>
        <p:spPr>
          <a:xfrm>
            <a:off x="8316914" y="6521452"/>
            <a:ext cx="481012" cy="269875"/>
          </a:xfrm>
          <a:prstGeom prst="rect">
            <a:avLst/>
          </a:prstGeom>
        </p:spPr>
        <p:txBody>
          <a:bodyPr vert="horz" anchor="b"/>
          <a:lstStyle>
            <a:lvl1pPr algn="r" fontAlgn="auto" latinLnBrk="0">
              <a:spcBef>
                <a:spcPts val="0"/>
              </a:spcBef>
              <a:spcAft>
                <a:spcPts val="0"/>
              </a:spcAft>
              <a:defRPr kumimoji="1" lang="ja-JP" sz="1200" b="0" smtClean="0">
                <a:solidFill>
                  <a:schemeClr val="accent4">
                    <a:lumMod val="75000"/>
                  </a:schemeClr>
                </a:solidFill>
                <a:latin typeface="+mn-lt"/>
                <a:ea typeface="+mn-ea"/>
              </a:defRPr>
            </a:lvl1pPr>
            <a:extLst/>
          </a:lstStyle>
          <a:p>
            <a:pPr>
              <a:defRPr/>
            </a:pPr>
            <a:fld id="{4ADCB06E-4D8F-4188-96E9-621F2CCBD1FB}" type="slidenum">
              <a:rPr lang="en-US" altLang="ja-JP"/>
              <a:pPr>
                <a:defRPr/>
              </a:pPr>
              <a:t>‹#›</a:t>
            </a:fld>
            <a:endParaRPr lang="en-US" dirty="0"/>
          </a:p>
        </p:txBody>
      </p:sp>
      <p:pic>
        <p:nvPicPr>
          <p:cNvPr id="17" name="図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1057" y="6237312"/>
            <a:ext cx="479562" cy="295592"/>
          </a:xfrm>
          <a:prstGeom prst="rect">
            <a:avLst/>
          </a:prstGeom>
          <a:effectLst>
            <a:reflection blurRad="6350" stA="50000" endA="300" endPos="55000" dir="5400000" sy="-100000" algn="bl" rotWithShape="0"/>
          </a:effectLst>
        </p:spPr>
      </p:pic>
      <p:cxnSp>
        <p:nvCxnSpPr>
          <p:cNvPr id="24" name="直線コネクタ 23"/>
          <p:cNvCxnSpPr/>
          <p:nvPr userDrawn="1"/>
        </p:nvCxnSpPr>
        <p:spPr>
          <a:xfrm>
            <a:off x="-19050" y="115888"/>
            <a:ext cx="9163050"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0079366-589B-8A0C-C905-E34356DC287E}"/>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Lst>
  <p:hf hdr="0" ftr="0" dt="0"/>
  <p:txStyles>
    <p:titleStyle>
      <a:lvl1pPr algn="l" rtl="0" eaLnBrk="0" fontAlgn="base" hangingPunct="0">
        <a:spcBef>
          <a:spcPct val="0"/>
        </a:spcBef>
        <a:spcAft>
          <a:spcPct val="0"/>
        </a:spcAft>
        <a:defRPr kumimoji="1" lang="ja-JP" sz="3200" b="1" kern="1200">
          <a:solidFill>
            <a:srgbClr val="639729"/>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2pPr>
      <a:lvl3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3pPr>
      <a:lvl4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4pPr>
      <a:lvl5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5pPr>
      <a:lvl6pPr marL="457200" algn="l" rtl="0" fontAlgn="base">
        <a:spcBef>
          <a:spcPct val="0"/>
        </a:spcBef>
        <a:spcAft>
          <a:spcPct val="0"/>
        </a:spcAft>
        <a:defRPr kumimoji="1" sz="3200" b="1">
          <a:solidFill>
            <a:srgbClr val="639729"/>
          </a:solidFill>
          <a:latin typeface="ＭＳ Ｐゴシック" charset="-128"/>
          <a:ea typeface="ＭＳ Ｐゴシック" charset="-128"/>
        </a:defRPr>
      </a:lvl6pPr>
      <a:lvl7pPr marL="914400" algn="l" rtl="0" fontAlgn="base">
        <a:spcBef>
          <a:spcPct val="0"/>
        </a:spcBef>
        <a:spcAft>
          <a:spcPct val="0"/>
        </a:spcAft>
        <a:defRPr kumimoji="1" sz="3200" b="1">
          <a:solidFill>
            <a:srgbClr val="639729"/>
          </a:solidFill>
          <a:latin typeface="ＭＳ Ｐゴシック" charset="-128"/>
          <a:ea typeface="ＭＳ Ｐゴシック" charset="-128"/>
        </a:defRPr>
      </a:lvl7pPr>
      <a:lvl8pPr marL="1371600" algn="l" rtl="0" fontAlgn="base">
        <a:spcBef>
          <a:spcPct val="0"/>
        </a:spcBef>
        <a:spcAft>
          <a:spcPct val="0"/>
        </a:spcAft>
        <a:defRPr kumimoji="1" sz="3200" b="1">
          <a:solidFill>
            <a:srgbClr val="639729"/>
          </a:solidFill>
          <a:latin typeface="ＭＳ Ｐゴシック" charset="-128"/>
          <a:ea typeface="ＭＳ Ｐゴシック" charset="-128"/>
        </a:defRPr>
      </a:lvl8pPr>
      <a:lvl9pPr marL="1828800" algn="l" rtl="0" fontAlgn="base">
        <a:spcBef>
          <a:spcPct val="0"/>
        </a:spcBef>
        <a:spcAft>
          <a:spcPct val="0"/>
        </a:spcAft>
        <a:defRPr kumimoji="1" sz="3200" b="1">
          <a:solidFill>
            <a:srgbClr val="639729"/>
          </a:solidFill>
          <a:latin typeface="ＭＳ Ｐゴシック" charset="-128"/>
          <a:ea typeface="ＭＳ Ｐゴシック" charset="-128"/>
        </a:defRPr>
      </a:lvl9pPr>
      <a:extLst/>
    </p:titleStyle>
    <p:bodyStyle>
      <a:lvl1pPr marL="365125" indent="-255588" algn="l" rtl="0" eaLnBrk="0" fontAlgn="base" hangingPunct="0">
        <a:spcBef>
          <a:spcPts val="400"/>
        </a:spcBef>
        <a:spcAft>
          <a:spcPct val="0"/>
        </a:spcAft>
        <a:buClr>
          <a:schemeClr val="accent1"/>
        </a:buClr>
        <a:buSzPct val="65000"/>
        <a:buFont typeface="Wingdings 3" pitchFamily="18" charset="2"/>
        <a:buChar char=""/>
        <a:defRPr kumimoji="1" lang="ja-JP" sz="24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kumimoji="1" lang="ja-JP" sz="24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kumimoji="1" lang="ja-JP"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kumimoji="1" lang="ja-JP"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umimoji="1" lang="ja-JP"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lang="ja-JP"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lang="ja-JP"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lang="ja-JP"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lang="ja-JP" sz="1600" kern="1200" baseline="0">
          <a:solidFill>
            <a:schemeClr val="tx1"/>
          </a:solidFill>
          <a:latin typeface="+mn-lt"/>
          <a:ea typeface="+mn-ea"/>
          <a:cs typeface="+mn-cs"/>
        </a:defRPr>
      </a:lvl9pPr>
      <a:extLst/>
    </p:bodyStyle>
    <p:otherStyle>
      <a:lvl1pPr marL="0" algn="l" rtl="0" eaLnBrk="1" latinLnBrk="0" hangingPunct="1">
        <a:defRPr kumimoji="1" lang="ja-JP" kern="1200">
          <a:solidFill>
            <a:schemeClr val="tx1"/>
          </a:solidFill>
          <a:latin typeface="+mn-lt"/>
          <a:ea typeface="+mn-ea"/>
          <a:cs typeface="+mn-cs"/>
        </a:defRPr>
      </a:lvl1pPr>
      <a:lvl2pPr marL="457200" algn="l" rtl="0" eaLnBrk="1" hangingPunct="1">
        <a:defRPr kumimoji="1" lang="ja-JP" kern="1200">
          <a:solidFill>
            <a:schemeClr val="tx1"/>
          </a:solidFill>
          <a:latin typeface="+mn-lt"/>
          <a:ea typeface="+mn-ea"/>
          <a:cs typeface="+mn-cs"/>
        </a:defRPr>
      </a:lvl2pPr>
      <a:lvl3pPr marL="914400" algn="l" rtl="0" eaLnBrk="1" hangingPunct="1">
        <a:defRPr kumimoji="1" lang="ja-JP" kern="1200">
          <a:solidFill>
            <a:schemeClr val="tx1"/>
          </a:solidFill>
          <a:latin typeface="+mn-lt"/>
          <a:ea typeface="+mn-ea"/>
          <a:cs typeface="+mn-cs"/>
        </a:defRPr>
      </a:lvl3pPr>
      <a:lvl4pPr marL="1371600" algn="l" rtl="0" eaLnBrk="1" hangingPunct="1">
        <a:defRPr kumimoji="1" lang="ja-JP" kern="1200">
          <a:solidFill>
            <a:schemeClr val="tx1"/>
          </a:solidFill>
          <a:latin typeface="+mn-lt"/>
          <a:ea typeface="+mn-ea"/>
          <a:cs typeface="+mn-cs"/>
        </a:defRPr>
      </a:lvl4pPr>
      <a:lvl5pPr marL="1828800" algn="l" rtl="0" eaLnBrk="1" hangingPunct="1">
        <a:defRPr kumimoji="1" lang="ja-JP" kern="1200">
          <a:solidFill>
            <a:schemeClr val="tx1"/>
          </a:solidFill>
          <a:latin typeface="+mn-lt"/>
          <a:ea typeface="+mn-ea"/>
          <a:cs typeface="+mn-cs"/>
        </a:defRPr>
      </a:lvl5pPr>
      <a:lvl6pPr marL="2286000" algn="l" rtl="0" eaLnBrk="1" hangingPunct="1">
        <a:defRPr kumimoji="1" lang="ja-JP" kern="1200">
          <a:solidFill>
            <a:schemeClr val="tx1"/>
          </a:solidFill>
          <a:latin typeface="+mn-lt"/>
          <a:ea typeface="+mn-ea"/>
          <a:cs typeface="+mn-cs"/>
        </a:defRPr>
      </a:lvl6pPr>
      <a:lvl7pPr marL="2743200" algn="l" rtl="0" eaLnBrk="1" hangingPunct="1">
        <a:defRPr kumimoji="1" lang="ja-JP" kern="1200">
          <a:solidFill>
            <a:schemeClr val="tx1"/>
          </a:solidFill>
          <a:latin typeface="+mn-lt"/>
          <a:ea typeface="+mn-ea"/>
          <a:cs typeface="+mn-cs"/>
        </a:defRPr>
      </a:lvl7pPr>
      <a:lvl8pPr marL="3200400" algn="l" rtl="0" eaLnBrk="1" hangingPunct="1">
        <a:defRPr kumimoji="1" lang="ja-JP" kern="1200">
          <a:solidFill>
            <a:schemeClr val="tx1"/>
          </a:solidFill>
          <a:latin typeface="+mn-lt"/>
          <a:ea typeface="+mn-ea"/>
          <a:cs typeface="+mn-cs"/>
        </a:defRPr>
      </a:lvl8pPr>
      <a:lvl9pPr marL="3657600" algn="l" rtl="0" eaLnBrk="1" hangingPunct="1">
        <a:defRPr kumimoji="1" lang="ja-JP"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2.emf"/><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svg"/><Relationship Id="rId4" Type="http://schemas.openxmlformats.org/officeDocument/2006/relationships/image" Target="../media/image20.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7"/>
          <p:cNvSpPr>
            <a:spLocks noGrp="1"/>
          </p:cNvSpPr>
          <p:nvPr>
            <p:ph type="sldNum" sz="quarter" idx="4"/>
          </p:nvPr>
        </p:nvSpPr>
        <p:spPr/>
        <p:txBody>
          <a:bodyPr/>
          <a:lstStyle/>
          <a:p>
            <a:pPr>
              <a:defRPr/>
            </a:pPr>
            <a:fld id="{77C7E967-C6AA-4FF5-B518-1A4F92A63ECC}" type="slidenum">
              <a:rPr lang="en-US" altLang="ja-JP"/>
              <a:pPr>
                <a:defRPr/>
              </a:pPr>
              <a:t>1</a:t>
            </a:fld>
            <a:endParaRPr lang="en-US" dirty="0"/>
          </a:p>
        </p:txBody>
      </p:sp>
      <p:sp>
        <p:nvSpPr>
          <p:cNvPr id="7" name="Rectangle 5"/>
          <p:cNvSpPr txBox="1">
            <a:spLocks/>
          </p:cNvSpPr>
          <p:nvPr/>
        </p:nvSpPr>
        <p:spPr bwMode="auto">
          <a:xfrm>
            <a:off x="255302" y="1844823"/>
            <a:ext cx="8640000" cy="12241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sp3d prstMaterial="softEdge">
              <a:bevelT w="25400" h="25400"/>
            </a:sp3d>
          </a:bodyPr>
          <a:lstStyle>
            <a:lvl1pPr algn="ctr" rtl="0" eaLnBrk="0" fontAlgn="base" hangingPunct="0">
              <a:spcBef>
                <a:spcPct val="0"/>
              </a:spcBef>
              <a:spcAft>
                <a:spcPct val="0"/>
              </a:spcAft>
              <a:defRPr kumimoji="1" lang="ja-JP" sz="3200" b="1" kern="1200" smtClean="0">
                <a:solidFill>
                  <a:srgbClr val="639729"/>
                </a:solidFill>
                <a:effectLst/>
                <a:latin typeface="+mj-lt"/>
                <a:ea typeface="+mj-ea"/>
                <a:cs typeface="+mj-cs"/>
              </a:defRPr>
            </a:lvl1pPr>
            <a:lvl2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2pPr>
            <a:lvl3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3pPr>
            <a:lvl4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4pPr>
            <a:lvl5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5pPr>
            <a:lvl6pPr marL="457200" algn="l" rtl="0" fontAlgn="base">
              <a:spcBef>
                <a:spcPct val="0"/>
              </a:spcBef>
              <a:spcAft>
                <a:spcPct val="0"/>
              </a:spcAft>
              <a:defRPr kumimoji="1" sz="3200" b="1">
                <a:solidFill>
                  <a:srgbClr val="639729"/>
                </a:solidFill>
                <a:latin typeface="ＭＳ Ｐゴシック" charset="-128"/>
                <a:ea typeface="ＭＳ Ｐゴシック" charset="-128"/>
              </a:defRPr>
            </a:lvl6pPr>
            <a:lvl7pPr marL="914400" algn="l" rtl="0" fontAlgn="base">
              <a:spcBef>
                <a:spcPct val="0"/>
              </a:spcBef>
              <a:spcAft>
                <a:spcPct val="0"/>
              </a:spcAft>
              <a:defRPr kumimoji="1" sz="3200" b="1">
                <a:solidFill>
                  <a:srgbClr val="639729"/>
                </a:solidFill>
                <a:latin typeface="ＭＳ Ｐゴシック" charset="-128"/>
                <a:ea typeface="ＭＳ Ｐゴシック" charset="-128"/>
              </a:defRPr>
            </a:lvl7pPr>
            <a:lvl8pPr marL="1371600" algn="l" rtl="0" fontAlgn="base">
              <a:spcBef>
                <a:spcPct val="0"/>
              </a:spcBef>
              <a:spcAft>
                <a:spcPct val="0"/>
              </a:spcAft>
              <a:defRPr kumimoji="1" sz="3200" b="1">
                <a:solidFill>
                  <a:srgbClr val="639729"/>
                </a:solidFill>
                <a:latin typeface="ＭＳ Ｐゴシック" charset="-128"/>
                <a:ea typeface="ＭＳ Ｐゴシック" charset="-128"/>
              </a:defRPr>
            </a:lvl8pPr>
            <a:lvl9pPr marL="1828800" algn="l" rtl="0" fontAlgn="base">
              <a:spcBef>
                <a:spcPct val="0"/>
              </a:spcBef>
              <a:spcAft>
                <a:spcPct val="0"/>
              </a:spcAft>
              <a:defRPr kumimoji="1" sz="3200" b="1">
                <a:solidFill>
                  <a:srgbClr val="639729"/>
                </a:solidFill>
                <a:latin typeface="ＭＳ Ｐゴシック" charset="-128"/>
                <a:ea typeface="ＭＳ Ｐゴシック" charset="-128"/>
              </a:defRPr>
            </a:lvl9pPr>
            <a:extLst/>
          </a:lstStyle>
          <a:p>
            <a:r>
              <a:rPr lang="en-US" altLang="ja-JP" sz="3600" dirty="0">
                <a:solidFill>
                  <a:schemeClr val="tx2"/>
                </a:solidFill>
                <a:latin typeface="Arial" panose="020B0604020202020204" pitchFamily="34" charset="0"/>
                <a:cs typeface="Arial" panose="020B0604020202020204" pitchFamily="34" charset="0"/>
              </a:rPr>
              <a:t>Cloud-based </a:t>
            </a:r>
          </a:p>
          <a:p>
            <a:r>
              <a:rPr lang="en-US" altLang="ja-JP" sz="3600" dirty="0">
                <a:solidFill>
                  <a:schemeClr val="tx2"/>
                </a:solidFill>
                <a:latin typeface="Arial" panose="020B0604020202020204" pitchFamily="34" charset="0"/>
                <a:cs typeface="Arial" panose="020B0604020202020204" pitchFamily="34" charset="0"/>
              </a:rPr>
              <a:t>disaster prevention information OS</a:t>
            </a:r>
            <a:endParaRPr lang="en-US" altLang="ja-JP" sz="2400" dirty="0">
              <a:solidFill>
                <a:schemeClr val="tx2"/>
              </a:solidFill>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A5AAB3B4-DF2B-4424-92FC-84A1A7CB0A49}"/>
              </a:ext>
            </a:extLst>
          </p:cNvPr>
          <p:cNvSpPr txBox="1">
            <a:spLocks/>
          </p:cNvSpPr>
          <p:nvPr/>
        </p:nvSpPr>
        <p:spPr bwMode="auto">
          <a:xfrm>
            <a:off x="323528" y="5329014"/>
            <a:ext cx="8496944" cy="4762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sp3d prstMaterial="softEdge">
              <a:bevelT w="25400" h="25400"/>
            </a:sp3d>
          </a:bodyPr>
          <a:lstStyle>
            <a:lvl1pPr algn="ctr" rtl="0" eaLnBrk="0" fontAlgn="base" hangingPunct="0">
              <a:spcBef>
                <a:spcPct val="0"/>
              </a:spcBef>
              <a:spcAft>
                <a:spcPct val="0"/>
              </a:spcAft>
              <a:defRPr kumimoji="1" lang="ja-JP" sz="3200" b="1" kern="1200" smtClean="0">
                <a:solidFill>
                  <a:srgbClr val="639729"/>
                </a:solidFill>
                <a:effectLst/>
                <a:latin typeface="+mj-lt"/>
                <a:ea typeface="+mj-ea"/>
                <a:cs typeface="+mj-cs"/>
              </a:defRPr>
            </a:lvl1pPr>
            <a:lvl2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2pPr>
            <a:lvl3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3pPr>
            <a:lvl4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4pPr>
            <a:lvl5pPr algn="l" rtl="0" eaLnBrk="0" fontAlgn="base" hangingPunct="0">
              <a:spcBef>
                <a:spcPct val="0"/>
              </a:spcBef>
              <a:spcAft>
                <a:spcPct val="0"/>
              </a:spcAft>
              <a:defRPr kumimoji="1" sz="3200" b="1">
                <a:solidFill>
                  <a:srgbClr val="639729"/>
                </a:solidFill>
                <a:latin typeface="ＭＳ Ｐゴシック" charset="-128"/>
                <a:ea typeface="ＭＳ Ｐゴシック" charset="-128"/>
              </a:defRPr>
            </a:lvl5pPr>
            <a:lvl6pPr marL="457200" algn="l" rtl="0" fontAlgn="base">
              <a:spcBef>
                <a:spcPct val="0"/>
              </a:spcBef>
              <a:spcAft>
                <a:spcPct val="0"/>
              </a:spcAft>
              <a:defRPr kumimoji="1" sz="3200" b="1">
                <a:solidFill>
                  <a:srgbClr val="639729"/>
                </a:solidFill>
                <a:latin typeface="ＭＳ Ｐゴシック" charset="-128"/>
                <a:ea typeface="ＭＳ Ｐゴシック" charset="-128"/>
              </a:defRPr>
            </a:lvl6pPr>
            <a:lvl7pPr marL="914400" algn="l" rtl="0" fontAlgn="base">
              <a:spcBef>
                <a:spcPct val="0"/>
              </a:spcBef>
              <a:spcAft>
                <a:spcPct val="0"/>
              </a:spcAft>
              <a:defRPr kumimoji="1" sz="3200" b="1">
                <a:solidFill>
                  <a:srgbClr val="639729"/>
                </a:solidFill>
                <a:latin typeface="ＭＳ Ｐゴシック" charset="-128"/>
                <a:ea typeface="ＭＳ Ｐゴシック" charset="-128"/>
              </a:defRPr>
            </a:lvl7pPr>
            <a:lvl8pPr marL="1371600" algn="l" rtl="0" fontAlgn="base">
              <a:spcBef>
                <a:spcPct val="0"/>
              </a:spcBef>
              <a:spcAft>
                <a:spcPct val="0"/>
              </a:spcAft>
              <a:defRPr kumimoji="1" sz="3200" b="1">
                <a:solidFill>
                  <a:srgbClr val="639729"/>
                </a:solidFill>
                <a:latin typeface="ＭＳ Ｐゴシック" charset="-128"/>
                <a:ea typeface="ＭＳ Ｐゴシック" charset="-128"/>
              </a:defRPr>
            </a:lvl8pPr>
            <a:lvl9pPr marL="1828800" algn="l" rtl="0" fontAlgn="base">
              <a:spcBef>
                <a:spcPct val="0"/>
              </a:spcBef>
              <a:spcAft>
                <a:spcPct val="0"/>
              </a:spcAft>
              <a:defRPr kumimoji="1" sz="3200" b="1">
                <a:solidFill>
                  <a:srgbClr val="639729"/>
                </a:solidFill>
                <a:latin typeface="ＭＳ Ｐゴシック" charset="-128"/>
                <a:ea typeface="ＭＳ Ｐゴシック" charset="-128"/>
              </a:defRPr>
            </a:lvl9pPr>
            <a:extLst/>
          </a:lstStyle>
          <a:p>
            <a:r>
              <a:rPr lang="en-US" altLang="ja-JP" sz="2400" dirty="0">
                <a:solidFill>
                  <a:schemeClr val="tx2"/>
                </a:solidFill>
                <a:latin typeface="+mn-lt"/>
                <a:cs typeface="Arial" panose="020B0604020202020204" pitchFamily="34" charset="0"/>
              </a:rPr>
              <a:t>JULY 2023</a:t>
            </a:r>
            <a:endParaRPr lang="en-US" altLang="ja-JP" sz="1800" dirty="0">
              <a:solidFill>
                <a:schemeClr val="tx2"/>
              </a:solidFill>
              <a:latin typeface="+mn-lt"/>
              <a:cs typeface="Arial" panose="020B0604020202020204" pitchFamily="34" charset="0"/>
            </a:endParaRPr>
          </a:p>
        </p:txBody>
      </p:sp>
      <p:sp>
        <p:nvSpPr>
          <p:cNvPr id="8" name="正方形/長方形 7">
            <a:extLst>
              <a:ext uri="{FF2B5EF4-FFF2-40B4-BE49-F238E27FC236}">
                <a16:creationId xmlns:a16="http://schemas.microsoft.com/office/drawing/2014/main" id="{45500A73-1D27-1870-AF3E-F1C2CB9D8926}"/>
              </a:ext>
            </a:extLst>
          </p:cNvPr>
          <p:cNvSpPr/>
          <p:nvPr/>
        </p:nvSpPr>
        <p:spPr>
          <a:xfrm>
            <a:off x="2139456" y="3423041"/>
            <a:ext cx="5035205" cy="122332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グラフィックス 8">
            <a:extLst>
              <a:ext uri="{FF2B5EF4-FFF2-40B4-BE49-F238E27FC236}">
                <a16:creationId xmlns:a16="http://schemas.microsoft.com/office/drawing/2014/main" id="{097812AC-C814-A8B7-B3B0-90CADE5BF9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4101" y="3429000"/>
            <a:ext cx="4875798" cy="122413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0" y="188640"/>
            <a:ext cx="9144000" cy="431800"/>
          </a:xfrm>
          <a:solidFill>
            <a:schemeClr val="accent4"/>
          </a:solidFill>
          <a:ln/>
        </p:spPr>
        <p:txBody>
          <a:bodyPr/>
          <a:lstStyle/>
          <a:p>
            <a:r>
              <a:rPr lang="en-US" altLang="ja-JP" sz="2400" dirty="0">
                <a:solidFill>
                  <a:schemeClr val="bg1"/>
                </a:solidFill>
                <a:effectLst/>
                <a:latin typeface="Arial" panose="020B0604020202020204" pitchFamily="34" charset="0"/>
                <a:cs typeface="Arial" panose="020B0604020202020204" pitchFamily="34" charset="0"/>
              </a:rPr>
              <a:t>1.</a:t>
            </a:r>
            <a:r>
              <a:rPr lang="ja-JP" altLang="en-US" sz="2400" dirty="0">
                <a:solidFill>
                  <a:schemeClr val="bg1"/>
                </a:solidFill>
                <a:effectLst/>
                <a:latin typeface="Arial" panose="020B0604020202020204" pitchFamily="34" charset="0"/>
                <a:cs typeface="Arial" panose="020B0604020202020204" pitchFamily="34" charset="0"/>
              </a:rPr>
              <a:t> </a:t>
            </a:r>
            <a:r>
              <a:rPr lang="en-US" altLang="ja-JP" sz="2400" dirty="0">
                <a:solidFill>
                  <a:schemeClr val="bg1"/>
                </a:solidFill>
                <a:effectLst/>
                <a:latin typeface="Arial" panose="020B0604020202020204" pitchFamily="34" charset="0"/>
                <a:cs typeface="Arial" panose="020B0604020202020204" pitchFamily="34" charset="0"/>
              </a:rPr>
              <a:t>Introduction of CTI group</a:t>
            </a:r>
            <a:endParaRPr altLang="en-US" sz="2400" dirty="0">
              <a:solidFill>
                <a:schemeClr val="bg1"/>
              </a:solidFill>
              <a:effectLst/>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878FC8BB-59C2-49C9-8265-9F59D42356CC}"/>
              </a:ext>
            </a:extLst>
          </p:cNvPr>
          <p:cNvSpPr>
            <a:spLocks noChangeArrowheads="1"/>
          </p:cNvSpPr>
          <p:nvPr/>
        </p:nvSpPr>
        <p:spPr bwMode="auto">
          <a:xfrm>
            <a:off x="6296098" y="965251"/>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solidFill>
                <a:schemeClr val="accent4"/>
              </a:solidFill>
            </a:endParaRPr>
          </a:p>
        </p:txBody>
      </p:sp>
      <p:sp>
        <p:nvSpPr>
          <p:cNvPr id="3" name="テキスト ボックス 2">
            <a:extLst>
              <a:ext uri="{FF2B5EF4-FFF2-40B4-BE49-F238E27FC236}">
                <a16:creationId xmlns:a16="http://schemas.microsoft.com/office/drawing/2014/main" id="{C549675E-384F-7FC5-12C4-D4B62009D2F9}"/>
              </a:ext>
            </a:extLst>
          </p:cNvPr>
          <p:cNvSpPr txBox="1"/>
          <p:nvPr/>
        </p:nvSpPr>
        <p:spPr>
          <a:xfrm>
            <a:off x="489526" y="867903"/>
            <a:ext cx="821059" cy="523220"/>
          </a:xfrm>
          <a:prstGeom prst="rect">
            <a:avLst/>
          </a:prstGeom>
          <a:noFill/>
        </p:spPr>
        <p:txBody>
          <a:bodyPr wrap="none" rtlCol="0">
            <a:spAutoFit/>
          </a:bodyPr>
          <a:lstStyle/>
          <a:p>
            <a:pPr algn="r"/>
            <a:r>
              <a:rPr lang="en-US" altLang="ja-JP" sz="2800" b="1" dirty="0">
                <a:solidFill>
                  <a:schemeClr val="accent4"/>
                </a:solidFill>
                <a:latin typeface="Arial Narrow" panose="020B0606020202030204" pitchFamily="34" charset="0"/>
              </a:rPr>
              <a:t>First</a:t>
            </a:r>
            <a:endParaRPr kumimoji="1" lang="ja-JP" altLang="en-US" sz="2800" b="1" dirty="0">
              <a:solidFill>
                <a:schemeClr val="accent4"/>
              </a:solidFill>
              <a:latin typeface="Arial Narrow" panose="020B0606020202030204" pitchFamily="34" charset="0"/>
            </a:endParaRPr>
          </a:p>
        </p:txBody>
      </p:sp>
      <p:sp>
        <p:nvSpPr>
          <p:cNvPr id="5" name="テキスト ボックス 4">
            <a:extLst>
              <a:ext uri="{FF2B5EF4-FFF2-40B4-BE49-F238E27FC236}">
                <a16:creationId xmlns:a16="http://schemas.microsoft.com/office/drawing/2014/main" id="{727EF5B9-9B2E-062B-FA80-C3725587AB70}"/>
              </a:ext>
            </a:extLst>
          </p:cNvPr>
          <p:cNvSpPr txBox="1"/>
          <p:nvPr/>
        </p:nvSpPr>
        <p:spPr>
          <a:xfrm>
            <a:off x="1354047" y="764704"/>
            <a:ext cx="2789422" cy="738664"/>
          </a:xfrm>
          <a:prstGeom prst="rect">
            <a:avLst/>
          </a:prstGeom>
          <a:noFill/>
        </p:spPr>
        <p:txBody>
          <a:bodyPr wrap="square" rtlCol="0">
            <a:spAutoFit/>
          </a:bodyPr>
          <a:lstStyle/>
          <a:p>
            <a:r>
              <a:rPr lang="en-US" altLang="ja-JP" sz="1400" dirty="0">
                <a:latin typeface="Arial" panose="020B0604020202020204" pitchFamily="34" charset="0"/>
                <a:cs typeface="Arial" panose="020B0604020202020204" pitchFamily="34" charset="0"/>
              </a:rPr>
              <a:t>Established in 1945, CTI was the first engineering consultancy established in Japan.</a:t>
            </a:r>
            <a:endParaRPr kumimoji="1" lang="ja-JP" altLang="en-US" sz="14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38A9E86F-1BD6-B6F9-61CC-9DAEBA07FC5E}"/>
              </a:ext>
            </a:extLst>
          </p:cNvPr>
          <p:cNvSpPr txBox="1"/>
          <p:nvPr/>
        </p:nvSpPr>
        <p:spPr>
          <a:xfrm>
            <a:off x="5101329" y="847158"/>
            <a:ext cx="675185" cy="523220"/>
          </a:xfrm>
          <a:prstGeom prst="rect">
            <a:avLst/>
          </a:prstGeom>
          <a:noFill/>
        </p:spPr>
        <p:txBody>
          <a:bodyPr wrap="none" rtlCol="0">
            <a:spAutoFit/>
          </a:bodyPr>
          <a:lstStyle/>
          <a:p>
            <a:r>
              <a:rPr lang="en-US" altLang="ja-JP" sz="2800" b="1" dirty="0">
                <a:solidFill>
                  <a:schemeClr val="accent4"/>
                </a:solidFill>
                <a:latin typeface="Arial Narrow" panose="020B0606020202030204" pitchFamily="34" charset="0"/>
              </a:rPr>
              <a:t>80</a:t>
            </a:r>
            <a:r>
              <a:rPr kumimoji="1" lang="en-US" altLang="ja-JP" sz="2800" b="1" dirty="0">
                <a:solidFill>
                  <a:schemeClr val="accent4"/>
                </a:solidFill>
                <a:latin typeface="Arial Narrow" panose="020B0606020202030204" pitchFamily="34" charset="0"/>
              </a:rPr>
              <a:t>0</a:t>
            </a:r>
            <a:endParaRPr kumimoji="1" lang="ja-JP" altLang="en-US" sz="2800" b="1" dirty="0">
              <a:solidFill>
                <a:schemeClr val="accent4"/>
              </a:solidFill>
              <a:latin typeface="Arial Narrow" panose="020B0606020202030204" pitchFamily="34" charset="0"/>
            </a:endParaRPr>
          </a:p>
        </p:txBody>
      </p:sp>
      <p:sp>
        <p:nvSpPr>
          <p:cNvPr id="12" name="正方形/長方形 11">
            <a:extLst>
              <a:ext uri="{FF2B5EF4-FFF2-40B4-BE49-F238E27FC236}">
                <a16:creationId xmlns:a16="http://schemas.microsoft.com/office/drawing/2014/main" id="{6035BFDC-3069-A874-4EB2-990E8BD2821C}"/>
              </a:ext>
            </a:extLst>
          </p:cNvPr>
          <p:cNvSpPr/>
          <p:nvPr/>
        </p:nvSpPr>
        <p:spPr>
          <a:xfrm>
            <a:off x="5311569" y="708659"/>
            <a:ext cx="429926" cy="276999"/>
          </a:xfrm>
          <a:prstGeom prst="rect">
            <a:avLst/>
          </a:prstGeom>
        </p:spPr>
        <p:txBody>
          <a:bodyPr wrap="none">
            <a:spAutoFit/>
          </a:bodyPr>
          <a:lstStyle/>
          <a:p>
            <a:pPr algn="r"/>
            <a:r>
              <a:rPr lang="en-US" altLang="ja-JP" sz="1200" dirty="0">
                <a:solidFill>
                  <a:schemeClr val="accent4"/>
                </a:solidFill>
                <a:latin typeface="Arial Narrow" panose="020B0606020202030204" pitchFamily="34" charset="0"/>
              </a:rPr>
              <a:t>over</a:t>
            </a:r>
            <a:endParaRPr lang="ja-JP" altLang="en-US" sz="1200" dirty="0">
              <a:solidFill>
                <a:schemeClr val="accent4"/>
              </a:solidFill>
              <a:latin typeface="Arial Narrow" panose="020B0606020202030204" pitchFamily="34" charset="0"/>
            </a:endParaRPr>
          </a:p>
        </p:txBody>
      </p:sp>
      <p:sp>
        <p:nvSpPr>
          <p:cNvPr id="13" name="正方形/長方形 12">
            <a:extLst>
              <a:ext uri="{FF2B5EF4-FFF2-40B4-BE49-F238E27FC236}">
                <a16:creationId xmlns:a16="http://schemas.microsoft.com/office/drawing/2014/main" id="{B88C0B40-905F-ADE4-B9B0-BB0618991A46}"/>
              </a:ext>
            </a:extLst>
          </p:cNvPr>
          <p:cNvSpPr/>
          <p:nvPr/>
        </p:nvSpPr>
        <p:spPr>
          <a:xfrm>
            <a:off x="5117335" y="1226369"/>
            <a:ext cx="625492" cy="276999"/>
          </a:xfrm>
          <a:prstGeom prst="rect">
            <a:avLst/>
          </a:prstGeom>
        </p:spPr>
        <p:txBody>
          <a:bodyPr wrap="none">
            <a:spAutoFit/>
          </a:bodyPr>
          <a:lstStyle/>
          <a:p>
            <a:pPr algn="r"/>
            <a:r>
              <a:rPr lang="en-US" altLang="ja-JP" sz="1200" dirty="0">
                <a:solidFill>
                  <a:schemeClr val="accent4"/>
                </a:solidFill>
                <a:latin typeface="Arial Narrow" panose="020B0606020202030204" pitchFamily="34" charset="0"/>
              </a:rPr>
              <a:t>projects</a:t>
            </a:r>
            <a:endParaRPr lang="ja-JP" altLang="en-US" sz="1200" dirty="0">
              <a:solidFill>
                <a:schemeClr val="accent4"/>
              </a:solidFill>
              <a:latin typeface="Arial Narrow" panose="020B0606020202030204" pitchFamily="34" charset="0"/>
            </a:endParaRPr>
          </a:p>
        </p:txBody>
      </p:sp>
      <p:sp>
        <p:nvSpPr>
          <p:cNvPr id="14" name="テキスト ボックス 13">
            <a:extLst>
              <a:ext uri="{FF2B5EF4-FFF2-40B4-BE49-F238E27FC236}">
                <a16:creationId xmlns:a16="http://schemas.microsoft.com/office/drawing/2014/main" id="{D8945C85-2F5B-1A87-1AFF-E0230CE8363A}"/>
              </a:ext>
            </a:extLst>
          </p:cNvPr>
          <p:cNvSpPr txBox="1"/>
          <p:nvPr/>
        </p:nvSpPr>
        <p:spPr>
          <a:xfrm>
            <a:off x="5796136" y="764704"/>
            <a:ext cx="2778724" cy="738664"/>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CTI Engineering Group ha</a:t>
            </a:r>
            <a:r>
              <a:rPr lang="en-US" altLang="ja-JP" sz="1400" dirty="0">
                <a:latin typeface="Arial" panose="020B0604020202020204" pitchFamily="34" charset="0"/>
                <a:cs typeface="Arial" panose="020B0604020202020204" pitchFamily="34" charset="0"/>
              </a:rPr>
              <a:t>s delivered over 800 international projects in over 100 countries.</a:t>
            </a:r>
            <a:endParaRPr kumimoji="1" lang="ja-JP" altLang="en-US" sz="14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CB357F2D-FAE4-9B30-D2F6-38273778119B}"/>
              </a:ext>
            </a:extLst>
          </p:cNvPr>
          <p:cNvSpPr txBox="1"/>
          <p:nvPr/>
        </p:nvSpPr>
        <p:spPr>
          <a:xfrm>
            <a:off x="402579" y="1776195"/>
            <a:ext cx="920445" cy="523220"/>
          </a:xfrm>
          <a:prstGeom prst="rect">
            <a:avLst/>
          </a:prstGeom>
          <a:noFill/>
        </p:spPr>
        <p:txBody>
          <a:bodyPr wrap="none" rtlCol="0">
            <a:spAutoFit/>
          </a:bodyPr>
          <a:lstStyle/>
          <a:p>
            <a:pPr algn="r"/>
            <a:r>
              <a:rPr kumimoji="1" lang="en-US" altLang="ja-JP" sz="2800" b="1" dirty="0">
                <a:solidFill>
                  <a:schemeClr val="accent4"/>
                </a:solidFill>
                <a:latin typeface="Arial Narrow" panose="020B0606020202030204" pitchFamily="34" charset="0"/>
              </a:rPr>
              <a:t>3,800</a:t>
            </a:r>
            <a:endParaRPr kumimoji="1" lang="ja-JP" altLang="en-US" sz="2800" b="1" dirty="0">
              <a:solidFill>
                <a:schemeClr val="accent4"/>
              </a:solidFill>
              <a:latin typeface="Arial Narrow" panose="020B0606020202030204" pitchFamily="34" charset="0"/>
            </a:endParaRPr>
          </a:p>
        </p:txBody>
      </p:sp>
      <p:sp>
        <p:nvSpPr>
          <p:cNvPr id="16" name="正方形/長方形 15">
            <a:extLst>
              <a:ext uri="{FF2B5EF4-FFF2-40B4-BE49-F238E27FC236}">
                <a16:creationId xmlns:a16="http://schemas.microsoft.com/office/drawing/2014/main" id="{5AA99BCA-9803-A1BB-D394-13F93D293E18}"/>
              </a:ext>
            </a:extLst>
          </p:cNvPr>
          <p:cNvSpPr/>
          <p:nvPr/>
        </p:nvSpPr>
        <p:spPr>
          <a:xfrm>
            <a:off x="858079" y="1637696"/>
            <a:ext cx="429926" cy="276999"/>
          </a:xfrm>
          <a:prstGeom prst="rect">
            <a:avLst/>
          </a:prstGeom>
        </p:spPr>
        <p:txBody>
          <a:bodyPr wrap="none">
            <a:spAutoFit/>
          </a:bodyPr>
          <a:lstStyle/>
          <a:p>
            <a:pPr algn="r"/>
            <a:r>
              <a:rPr lang="en-US" altLang="ja-JP" sz="1200" dirty="0">
                <a:solidFill>
                  <a:schemeClr val="accent4"/>
                </a:solidFill>
                <a:latin typeface="Arial Narrow" panose="020B0606020202030204" pitchFamily="34" charset="0"/>
              </a:rPr>
              <a:t>over</a:t>
            </a:r>
            <a:endParaRPr lang="ja-JP" altLang="en-US" sz="1200" dirty="0">
              <a:solidFill>
                <a:schemeClr val="accent4"/>
              </a:solidFill>
              <a:latin typeface="Arial Narrow" panose="020B0606020202030204" pitchFamily="34" charset="0"/>
            </a:endParaRPr>
          </a:p>
        </p:txBody>
      </p:sp>
      <p:sp>
        <p:nvSpPr>
          <p:cNvPr id="17" name="正方形/長方形 16">
            <a:extLst>
              <a:ext uri="{FF2B5EF4-FFF2-40B4-BE49-F238E27FC236}">
                <a16:creationId xmlns:a16="http://schemas.microsoft.com/office/drawing/2014/main" id="{FD75423F-091B-DB7A-EE74-68D9336C5712}"/>
              </a:ext>
            </a:extLst>
          </p:cNvPr>
          <p:cNvSpPr/>
          <p:nvPr/>
        </p:nvSpPr>
        <p:spPr>
          <a:xfrm>
            <a:off x="493926" y="2155406"/>
            <a:ext cx="795411" cy="276999"/>
          </a:xfrm>
          <a:prstGeom prst="rect">
            <a:avLst/>
          </a:prstGeom>
        </p:spPr>
        <p:txBody>
          <a:bodyPr wrap="none">
            <a:spAutoFit/>
          </a:bodyPr>
          <a:lstStyle/>
          <a:p>
            <a:pPr algn="r"/>
            <a:r>
              <a:rPr lang="en-US" altLang="ja-JP" sz="1200" dirty="0">
                <a:solidFill>
                  <a:schemeClr val="accent4"/>
                </a:solidFill>
                <a:latin typeface="Arial Narrow" panose="020B0606020202030204" pitchFamily="34" charset="0"/>
              </a:rPr>
              <a:t>employees</a:t>
            </a:r>
            <a:endParaRPr lang="ja-JP" altLang="en-US" sz="1200" dirty="0">
              <a:solidFill>
                <a:schemeClr val="accent4"/>
              </a:solidFill>
              <a:latin typeface="Arial Narrow" panose="020B0606020202030204" pitchFamily="34" charset="0"/>
            </a:endParaRPr>
          </a:p>
        </p:txBody>
      </p:sp>
      <p:sp>
        <p:nvSpPr>
          <p:cNvPr id="18" name="テキスト ボックス 17">
            <a:extLst>
              <a:ext uri="{FF2B5EF4-FFF2-40B4-BE49-F238E27FC236}">
                <a16:creationId xmlns:a16="http://schemas.microsoft.com/office/drawing/2014/main" id="{31135CB3-FAF9-FBD9-6CBB-DA567F071695}"/>
              </a:ext>
            </a:extLst>
          </p:cNvPr>
          <p:cNvSpPr txBox="1"/>
          <p:nvPr/>
        </p:nvSpPr>
        <p:spPr>
          <a:xfrm>
            <a:off x="1342643" y="1809858"/>
            <a:ext cx="2789422" cy="738664"/>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CTI Engineering Group employs over 3,800 people in 13 Group companies.</a:t>
            </a:r>
            <a:endParaRPr kumimoji="1" lang="ja-JP" altLang="en-US" sz="14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D6B5FE15-DE43-6DD2-9A5B-60EA3CA6B616}"/>
              </a:ext>
            </a:extLst>
          </p:cNvPr>
          <p:cNvSpPr txBox="1"/>
          <p:nvPr/>
        </p:nvSpPr>
        <p:spPr>
          <a:xfrm>
            <a:off x="5744334" y="1637696"/>
            <a:ext cx="2830526" cy="1061829"/>
          </a:xfrm>
          <a:prstGeom prst="rect">
            <a:avLst/>
          </a:prstGeom>
          <a:noFill/>
        </p:spPr>
        <p:txBody>
          <a:bodyPr wrap="square" rtlCol="0">
            <a:spAutoFit/>
          </a:bodyPr>
          <a:lstStyle/>
          <a:p>
            <a:pPr marL="0" lvl="1" defTabSz="622300">
              <a:lnSpc>
                <a:spcPct val="90000"/>
              </a:lnSpc>
              <a:spcAft>
                <a:spcPct val="15000"/>
              </a:spcAft>
            </a:pPr>
            <a:r>
              <a:rPr lang="en-US" altLang="ja-JP" sz="1400" dirty="0">
                <a:latin typeface="Arial" panose="020B0604020202020204" pitchFamily="34" charset="0"/>
                <a:cs typeface="Arial" panose="020B0604020202020204" pitchFamily="34" charset="0"/>
              </a:rPr>
              <a:t>CTI Engineering Group has sales of $604.6m (2020) and has the top share of sales to the government among consulting engineering companies in Japan.</a:t>
            </a:r>
            <a:endParaRPr lang="ja-JP" altLang="en-US" sz="14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CB9473F1-5AF6-8BF1-00F9-618D55BD5325}"/>
              </a:ext>
            </a:extLst>
          </p:cNvPr>
          <p:cNvSpPr txBox="1"/>
          <p:nvPr/>
        </p:nvSpPr>
        <p:spPr>
          <a:xfrm>
            <a:off x="5010544" y="1802656"/>
            <a:ext cx="701732" cy="523220"/>
          </a:xfrm>
          <a:prstGeom prst="rect">
            <a:avLst/>
          </a:prstGeom>
          <a:noFill/>
        </p:spPr>
        <p:txBody>
          <a:bodyPr wrap="none" rtlCol="0">
            <a:spAutoFit/>
          </a:bodyPr>
          <a:lstStyle/>
          <a:p>
            <a:pPr algn="r"/>
            <a:r>
              <a:rPr kumimoji="1" lang="en-US" altLang="ja-JP" sz="2800" b="1" dirty="0">
                <a:solidFill>
                  <a:schemeClr val="accent4"/>
                </a:solidFill>
                <a:latin typeface="Arial Narrow" panose="020B0606020202030204" pitchFamily="34" charset="0"/>
              </a:rPr>
              <a:t>Top</a:t>
            </a:r>
            <a:endParaRPr kumimoji="1" lang="ja-JP" altLang="en-US" sz="2800" b="1" dirty="0">
              <a:solidFill>
                <a:schemeClr val="accent4"/>
              </a:solidFill>
              <a:latin typeface="Arial Narrow" panose="020B0606020202030204" pitchFamily="34" charset="0"/>
            </a:endParaRPr>
          </a:p>
        </p:txBody>
      </p:sp>
      <p:pic>
        <p:nvPicPr>
          <p:cNvPr id="45065" name="図 45064">
            <a:extLst>
              <a:ext uri="{FF2B5EF4-FFF2-40B4-BE49-F238E27FC236}">
                <a16:creationId xmlns:a16="http://schemas.microsoft.com/office/drawing/2014/main" id="{099D86FE-490E-134A-4E6E-C17D9E4A5DB9}"/>
              </a:ext>
            </a:extLst>
          </p:cNvPr>
          <p:cNvPicPr>
            <a:picLocks noChangeAspect="1"/>
          </p:cNvPicPr>
          <p:nvPr/>
        </p:nvPicPr>
        <p:blipFill>
          <a:blip r:embed="rId3"/>
          <a:stretch>
            <a:fillRect/>
          </a:stretch>
        </p:blipFill>
        <p:spPr>
          <a:xfrm>
            <a:off x="683568" y="2729917"/>
            <a:ext cx="7682105" cy="3844322"/>
          </a:xfrm>
          <a:prstGeom prst="rect">
            <a:avLst/>
          </a:prstGeom>
        </p:spPr>
      </p:pic>
      <p:sp>
        <p:nvSpPr>
          <p:cNvPr id="45067" name="テキスト ボックス 45066">
            <a:extLst>
              <a:ext uri="{FF2B5EF4-FFF2-40B4-BE49-F238E27FC236}">
                <a16:creationId xmlns:a16="http://schemas.microsoft.com/office/drawing/2014/main" id="{4135537E-FE28-2C29-2C6B-7E3AAAF747BC}"/>
              </a:ext>
            </a:extLst>
          </p:cNvPr>
          <p:cNvSpPr txBox="1"/>
          <p:nvPr/>
        </p:nvSpPr>
        <p:spPr>
          <a:xfrm>
            <a:off x="2787069" y="6479710"/>
            <a:ext cx="3509029" cy="369332"/>
          </a:xfrm>
          <a:prstGeom prst="rect">
            <a:avLst/>
          </a:prstGeom>
          <a:noFill/>
        </p:spPr>
        <p:txBody>
          <a:bodyPr wrap="square">
            <a:spAutoFit/>
          </a:bodyPr>
          <a:lstStyle/>
          <a:p>
            <a:pPr algn="ctr"/>
            <a:r>
              <a:rPr lang="en-US" altLang="ja-JP" dirty="0">
                <a:latin typeface="Arial" panose="020B0604020202020204" pitchFamily="34" charset="0"/>
                <a:cs typeface="Arial" panose="020B0604020202020204" pitchFamily="34" charset="0"/>
              </a:rPr>
              <a:t>Areas of Service</a:t>
            </a:r>
          </a:p>
        </p:txBody>
      </p:sp>
      <p:sp>
        <p:nvSpPr>
          <p:cNvPr id="2" name="スライド番号プレースホルダー 5">
            <a:extLst>
              <a:ext uri="{FF2B5EF4-FFF2-40B4-BE49-F238E27FC236}">
                <a16:creationId xmlns:a16="http://schemas.microsoft.com/office/drawing/2014/main" id="{8E2306B0-65FF-08DC-87A8-E615A6CA1120}"/>
              </a:ext>
            </a:extLst>
          </p:cNvPr>
          <p:cNvSpPr>
            <a:spLocks noGrp="1"/>
          </p:cNvSpPr>
          <p:nvPr>
            <p:ph type="sldNum" sz="quarter" idx="12"/>
          </p:nvPr>
        </p:nvSpPr>
        <p:spPr>
          <a:xfrm>
            <a:off x="8316914" y="6521452"/>
            <a:ext cx="481012" cy="269875"/>
          </a:xfrm>
        </p:spPr>
        <p:txBody>
          <a:bodyPr/>
          <a:lstStyle/>
          <a:p>
            <a:pPr>
              <a:defRPr/>
            </a:pPr>
            <a:fld id="{32F9BC2A-FDA5-42F8-AB55-6B835C7269B1}" type="slidenum">
              <a:rPr lang="en-US" altLang="ja-JP"/>
              <a:pPr>
                <a:defRPr/>
              </a:pPr>
              <a:t>2</a:t>
            </a:fld>
            <a:endParaRPr lang="en-US" dirty="0"/>
          </a:p>
        </p:txBody>
      </p:sp>
    </p:spTree>
    <p:extLst>
      <p:ext uri="{BB962C8B-B14F-4D97-AF65-F5344CB8AC3E}">
        <p14:creationId xmlns:p14="http://schemas.microsoft.com/office/powerpoint/2010/main" val="137797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p:txBody>
          <a:bodyPr/>
          <a:lstStyle/>
          <a:p>
            <a:pPr>
              <a:defRPr/>
            </a:pPr>
            <a:fld id="{32F9BC2A-FDA5-42F8-AB55-6B835C7269B1}" type="slidenum">
              <a:rPr lang="en-US" altLang="ja-JP"/>
              <a:pPr>
                <a:defRPr/>
              </a:pPr>
              <a:t>3</a:t>
            </a:fld>
            <a:endParaRPr lang="en-US" dirty="0"/>
          </a:p>
        </p:txBody>
      </p:sp>
      <p:sp>
        <p:nvSpPr>
          <p:cNvPr id="45058" name="Rectangle 2"/>
          <p:cNvSpPr>
            <a:spLocks noGrp="1"/>
          </p:cNvSpPr>
          <p:nvPr>
            <p:ph type="title"/>
          </p:nvPr>
        </p:nvSpPr>
        <p:spPr>
          <a:xfrm>
            <a:off x="0" y="188640"/>
            <a:ext cx="9144000" cy="431800"/>
          </a:xfrm>
          <a:solidFill>
            <a:schemeClr val="accent4"/>
          </a:solidFill>
          <a:ln/>
        </p:spPr>
        <p:txBody>
          <a:bodyPr/>
          <a:lstStyle/>
          <a:p>
            <a:pPr>
              <a:tabLst>
                <a:tab pos="2417763" algn="l"/>
                <a:tab pos="3140075" algn="l"/>
              </a:tabLst>
            </a:pPr>
            <a:r>
              <a:rPr lang="en-US" altLang="ja-JP" sz="2400" dirty="0">
                <a:solidFill>
                  <a:schemeClr val="bg1"/>
                </a:solidFill>
                <a:effectLst/>
                <a:latin typeface="Arial" panose="020B0604020202020204" pitchFamily="34" charset="0"/>
                <a:cs typeface="Arial" panose="020B0604020202020204" pitchFamily="34" charset="0"/>
              </a:rPr>
              <a:t>2.</a:t>
            </a:r>
            <a:r>
              <a:rPr lang="ja-JP" altLang="en-US" sz="2400" dirty="0">
                <a:solidFill>
                  <a:schemeClr val="bg1"/>
                </a:solidFill>
                <a:effectLst/>
                <a:latin typeface="Arial" panose="020B0604020202020204" pitchFamily="34" charset="0"/>
                <a:cs typeface="Arial" panose="020B0604020202020204" pitchFamily="34" charset="0"/>
              </a:rPr>
              <a:t> </a:t>
            </a:r>
            <a:r>
              <a:rPr lang="en-US" altLang="ja-JP" sz="2400" dirty="0">
                <a:solidFill>
                  <a:schemeClr val="bg1"/>
                </a:solidFill>
                <a:effectLst/>
                <a:latin typeface="Arial" panose="020B0604020202020204" pitchFamily="34" charset="0"/>
                <a:cs typeface="Arial" panose="020B0604020202020204" pitchFamily="34" charset="0"/>
              </a:rPr>
              <a:t>Importance of Flood Forecasting/Early Warning System</a:t>
            </a:r>
            <a:endParaRPr altLang="en-US" sz="2400" dirty="0">
              <a:solidFill>
                <a:schemeClr val="bg1"/>
              </a:solidFill>
              <a:effectLst/>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878FC8BB-59C2-49C9-8265-9F59D42356CC}"/>
              </a:ext>
            </a:extLst>
          </p:cNvPr>
          <p:cNvSpPr>
            <a:spLocks noChangeArrowheads="1"/>
          </p:cNvSpPr>
          <p:nvPr/>
        </p:nvSpPr>
        <p:spPr bwMode="auto">
          <a:xfrm>
            <a:off x="1633838" y="2797021"/>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p>
        </p:txBody>
      </p:sp>
      <p:sp>
        <p:nvSpPr>
          <p:cNvPr id="11" name="正方形/長方形 10">
            <a:extLst>
              <a:ext uri="{FF2B5EF4-FFF2-40B4-BE49-F238E27FC236}">
                <a16:creationId xmlns:a16="http://schemas.microsoft.com/office/drawing/2014/main" id="{575C7379-75AA-4912-B85F-E841D1232CA8}"/>
              </a:ext>
            </a:extLst>
          </p:cNvPr>
          <p:cNvSpPr/>
          <p:nvPr/>
        </p:nvSpPr>
        <p:spPr>
          <a:xfrm>
            <a:off x="135554" y="692696"/>
            <a:ext cx="8856000" cy="5632311"/>
          </a:xfrm>
          <a:prstGeom prst="rect">
            <a:avLst/>
          </a:prstGeom>
          <a:solidFill>
            <a:schemeClr val="bg1"/>
          </a:solidFill>
        </p:spPr>
        <p:txBody>
          <a:bodyPr wrap="square">
            <a:spAutoFit/>
          </a:bodyPr>
          <a:lstStyle/>
          <a:p>
            <a:pPr marL="342900" lvl="1" indent="-342900" eaLnBrk="0" hangingPunct="0">
              <a:buFont typeface="Wingdings" panose="05000000000000000000" pitchFamily="2" charset="2"/>
              <a:buChar char="Ø"/>
            </a:pPr>
            <a:r>
              <a:rPr kumimoji="0" lang="en-US" altLang="ja-JP" sz="2000" dirty="0" bmk="">
                <a:latin typeface="Arial" panose="020B0604020202020204" pitchFamily="34" charset="0"/>
                <a:ea typeface="+mn-ea"/>
                <a:cs typeface="Arial" panose="020B0604020202020204" pitchFamily="34" charset="0"/>
              </a:rPr>
              <a:t>Government and private sectors must decide on evacuations and flood control measures before floods occur. Swift decisions and early evacuations save lives. </a:t>
            </a:r>
          </a:p>
          <a:p>
            <a:pPr marL="342900" lvl="1" indent="-342900" eaLnBrk="0" hangingPunct="0">
              <a:buFont typeface="Wingdings" panose="05000000000000000000" pitchFamily="2" charset="2"/>
              <a:buChar char="Ø"/>
            </a:pPr>
            <a:r>
              <a:rPr kumimoji="0" lang="en-US" altLang="ja-JP" sz="2000" dirty="0" bmk="">
                <a:latin typeface="Arial" panose="020B0604020202020204" pitchFamily="34" charset="0"/>
                <a:ea typeface="+mn-ea"/>
                <a:cs typeface="Arial" panose="020B0604020202020204" pitchFamily="34" charset="0"/>
              </a:rPr>
              <a:t>Private companies like real estate managers and logistics companies also need countermeasures for flood disasters.</a:t>
            </a:r>
          </a:p>
          <a:p>
            <a:pPr marL="342900" lvl="1" indent="-342900" eaLnBrk="0" hangingPunct="0">
              <a:buFont typeface="Wingdings" panose="05000000000000000000" pitchFamily="2" charset="2"/>
              <a:buChar char="Ø"/>
            </a:pPr>
            <a:endParaRPr kumimoji="0" lang="en-US" altLang="ja-JP" sz="2000" dirty="0" bmk="">
              <a:latin typeface="Arial" panose="020B0604020202020204" pitchFamily="34" charset="0"/>
              <a:ea typeface="+mn-ea"/>
              <a:cs typeface="Arial" panose="020B0604020202020204" pitchFamily="34" charset="0"/>
            </a:endParaRPr>
          </a:p>
          <a:p>
            <a:pPr marL="0" lvl="1" eaLnBrk="0" hangingPunct="0"/>
            <a:r>
              <a:rPr kumimoji="0" lang="en-US" altLang="ja-JP" sz="2000" dirty="0" bmk="">
                <a:latin typeface="Arial" panose="020B0604020202020204" pitchFamily="34" charset="0"/>
                <a:ea typeface="+mn-ea"/>
                <a:cs typeface="Arial" panose="020B0604020202020204" pitchFamily="34" charset="0"/>
              </a:rPr>
              <a:t>However, reality presents the following problems:</a:t>
            </a:r>
          </a:p>
          <a:p>
            <a:pPr marL="0" lvl="1" eaLnBrk="0" hangingPunct="0"/>
            <a:endParaRPr kumimoji="0" lang="en-US" altLang="ja-JP" sz="2000" dirty="0" bmk="">
              <a:latin typeface="Arial" panose="020B0604020202020204" pitchFamily="34" charset="0"/>
              <a:ea typeface="+mn-ea"/>
              <a:cs typeface="Arial" panose="020B0604020202020204" pitchFamily="34" charset="0"/>
            </a:endParaRPr>
          </a:p>
          <a:p>
            <a:pPr marL="342900" lvl="1" indent="-342900" eaLnBrk="0" hangingPunct="0">
              <a:buFont typeface="Wingdings" panose="05000000000000000000" pitchFamily="2" charset="2"/>
              <a:buChar char="Ø"/>
            </a:pPr>
            <a:r>
              <a:rPr kumimoji="0" lang="en-US" altLang="ja-JP" sz="2000" dirty="0" bmk="">
                <a:latin typeface="Arial" panose="020B0604020202020204" pitchFamily="34" charset="0"/>
                <a:ea typeface="+mn-ea"/>
                <a:cs typeface="Arial" panose="020B0604020202020204" pitchFamily="34" charset="0"/>
              </a:rPr>
              <a:t>Information gathering for countermeasures takes a long time.</a:t>
            </a:r>
          </a:p>
          <a:p>
            <a:pPr marL="342900" lvl="1" indent="-342900" eaLnBrk="0" hangingPunct="0">
              <a:buFont typeface="Wingdings" panose="05000000000000000000" pitchFamily="2" charset="2"/>
              <a:buChar char="Ø"/>
            </a:pPr>
            <a:r>
              <a:rPr kumimoji="0" lang="en-US" altLang="ja-JP" sz="2000" dirty="0" bmk="">
                <a:latin typeface="Arial" panose="020B0604020202020204" pitchFamily="34" charset="0"/>
                <a:ea typeface="+mn-ea"/>
                <a:cs typeface="Arial" panose="020B0604020202020204" pitchFamily="34" charset="0"/>
              </a:rPr>
              <a:t>Different systems for rainfall observation, forecast, flood forecast, and early warning are managed separately.</a:t>
            </a:r>
          </a:p>
          <a:p>
            <a:pPr marL="342900" lvl="1" indent="-342900" eaLnBrk="0" hangingPunct="0">
              <a:buFont typeface="Wingdings" panose="05000000000000000000" pitchFamily="2" charset="2"/>
              <a:buChar char="Ø"/>
            </a:pPr>
            <a:r>
              <a:rPr kumimoji="0" lang="en-US" altLang="ja-JP" sz="2000" dirty="0" bmk="">
                <a:latin typeface="Arial" panose="020B0604020202020204" pitchFamily="34" charset="0"/>
                <a:ea typeface="+mn-ea"/>
                <a:cs typeface="Arial" panose="020B0604020202020204" pitchFamily="34" charset="0"/>
              </a:rPr>
              <a:t>Difficulty in accurate flood forecasting due to rapidly changing situations.</a:t>
            </a:r>
          </a:p>
          <a:p>
            <a:pPr marL="342900" lvl="1" indent="-342900" eaLnBrk="0" hangingPunct="0">
              <a:buFont typeface="Wingdings" panose="05000000000000000000" pitchFamily="2" charset="2"/>
              <a:buChar char="Ø"/>
            </a:pPr>
            <a:r>
              <a:rPr kumimoji="0" lang="en-US" altLang="ja-JP" sz="2000" dirty="0" bmk="">
                <a:latin typeface="Arial" panose="020B0604020202020204" pitchFamily="34" charset="0"/>
                <a:ea typeface="+mn-ea"/>
                <a:cs typeface="Arial" panose="020B0604020202020204" pitchFamily="34" charset="0"/>
              </a:rPr>
              <a:t>Uncertainty about roles and responsibilities during disasters.</a:t>
            </a:r>
          </a:p>
          <a:p>
            <a:pPr marL="342900" lvl="1" indent="-342900" eaLnBrk="0" hangingPunct="0">
              <a:buFont typeface="Wingdings" panose="05000000000000000000" pitchFamily="2" charset="2"/>
              <a:buChar char="Ø"/>
            </a:pPr>
            <a:endParaRPr kumimoji="0" lang="en-US" altLang="ja-JP" sz="2000" dirty="0" bmk="">
              <a:latin typeface="Arial" panose="020B0604020202020204" pitchFamily="34" charset="0"/>
              <a:ea typeface="+mn-ea"/>
              <a:cs typeface="Arial" panose="020B0604020202020204" pitchFamily="34" charset="0"/>
            </a:endParaRPr>
          </a:p>
          <a:p>
            <a:pPr marL="0" lvl="1" eaLnBrk="0" hangingPunct="0"/>
            <a:r>
              <a:rPr kumimoji="0" lang="en-US" altLang="ja-JP" sz="2000" dirty="0" bmk="">
                <a:latin typeface="Arial" panose="020B0604020202020204" pitchFamily="34" charset="0"/>
                <a:ea typeface="+mn-ea"/>
                <a:cs typeface="Arial" panose="020B0604020202020204" pitchFamily="34" charset="0"/>
              </a:rPr>
              <a:t>Consequently, making evacuation decisions and flood control activities has become challenging.</a:t>
            </a:r>
          </a:p>
          <a:p>
            <a:pPr marL="342900" lvl="1" indent="-342900" eaLnBrk="0" hangingPunct="0">
              <a:buFont typeface="Wingdings" panose="05000000000000000000" pitchFamily="2" charset="2"/>
              <a:buChar char="Ø"/>
            </a:pPr>
            <a:endParaRPr kumimoji="0" lang="en-US" altLang="ja-JP" sz="2000" dirty="0" bmk="">
              <a:latin typeface="Arial" panose="020B0604020202020204" pitchFamily="34" charset="0"/>
              <a:ea typeface="+mn-ea"/>
              <a:cs typeface="Arial" panose="020B0604020202020204" pitchFamily="34" charset="0"/>
            </a:endParaRPr>
          </a:p>
          <a:p>
            <a:pPr marL="0" lvl="1" eaLnBrk="0" hangingPunct="0"/>
            <a:r>
              <a:rPr kumimoji="0" lang="en-US" altLang="ja-JP" sz="2000" dirty="0">
                <a:latin typeface="Arial" panose="020B0604020202020204" pitchFamily="34" charset="0"/>
                <a:ea typeface="+mn-ea"/>
                <a:cs typeface="Arial" panose="020B0604020202020204" pitchFamily="34" charset="0"/>
              </a:rPr>
              <a:t>But there's a solution - RisKma!</a:t>
            </a:r>
          </a:p>
        </p:txBody>
      </p:sp>
      <p:pic>
        <p:nvPicPr>
          <p:cNvPr id="5" name="グラフィックス 4" descr="工場 単色塗りつぶし">
            <a:extLst>
              <a:ext uri="{FF2B5EF4-FFF2-40B4-BE49-F238E27FC236}">
                <a16:creationId xmlns:a16="http://schemas.microsoft.com/office/drawing/2014/main" id="{8DB1E1C9-E8A5-716B-7E65-47D99A9F1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4081" y="2223921"/>
            <a:ext cx="739672" cy="739672"/>
          </a:xfrm>
          <a:prstGeom prst="rect">
            <a:avLst/>
          </a:prstGeom>
        </p:spPr>
      </p:pic>
      <p:pic>
        <p:nvPicPr>
          <p:cNvPr id="6" name="グラフィックス 5" descr="裁判所 単色塗りつぶし">
            <a:extLst>
              <a:ext uri="{FF2B5EF4-FFF2-40B4-BE49-F238E27FC236}">
                <a16:creationId xmlns:a16="http://schemas.microsoft.com/office/drawing/2014/main" id="{0CD88E75-8C20-98AF-01CC-CADA47F4DB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1882" y="2189508"/>
            <a:ext cx="739672" cy="739672"/>
          </a:xfrm>
          <a:prstGeom prst="rect">
            <a:avLst/>
          </a:prstGeom>
        </p:spPr>
      </p:pic>
      <p:pic>
        <p:nvPicPr>
          <p:cNvPr id="12" name="図 11">
            <a:extLst>
              <a:ext uri="{FF2B5EF4-FFF2-40B4-BE49-F238E27FC236}">
                <a16:creationId xmlns:a16="http://schemas.microsoft.com/office/drawing/2014/main" id="{38A7616F-C878-3447-37E7-60A6BC44E4BF}"/>
              </a:ext>
            </a:extLst>
          </p:cNvPr>
          <p:cNvPicPr>
            <a:picLocks noChangeAspect="1"/>
          </p:cNvPicPr>
          <p:nvPr/>
        </p:nvPicPr>
        <p:blipFill>
          <a:blip r:embed="rId7"/>
          <a:stretch>
            <a:fillRect/>
          </a:stretch>
        </p:blipFill>
        <p:spPr>
          <a:xfrm>
            <a:off x="4178223" y="5672528"/>
            <a:ext cx="3435858" cy="838977"/>
          </a:xfrm>
          <a:prstGeom prst="rect">
            <a:avLst/>
          </a:prstGeom>
        </p:spPr>
      </p:pic>
      <p:pic>
        <p:nvPicPr>
          <p:cNvPr id="14" name="グラフィックス 13" descr="波 単色塗りつぶし">
            <a:extLst>
              <a:ext uri="{FF2B5EF4-FFF2-40B4-BE49-F238E27FC236}">
                <a16:creationId xmlns:a16="http://schemas.microsoft.com/office/drawing/2014/main" id="{34B542A8-A084-6BD1-18C9-BE2B06A8C7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38959" y="1777729"/>
            <a:ext cx="1256221" cy="1256221"/>
          </a:xfrm>
          <a:prstGeom prst="rect">
            <a:avLst/>
          </a:prstGeom>
        </p:spPr>
      </p:pic>
      <p:pic>
        <p:nvPicPr>
          <p:cNvPr id="16" name="グラフィックス 15" descr="建物 単色塗りつぶし">
            <a:extLst>
              <a:ext uri="{FF2B5EF4-FFF2-40B4-BE49-F238E27FC236}">
                <a16:creationId xmlns:a16="http://schemas.microsoft.com/office/drawing/2014/main" id="{310CB7E9-2CF3-860A-FBA8-748D77A236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30009" y="2255938"/>
            <a:ext cx="670943" cy="670943"/>
          </a:xfrm>
          <a:prstGeom prst="rect">
            <a:avLst/>
          </a:prstGeom>
        </p:spPr>
      </p:pic>
    </p:spTree>
    <p:extLst>
      <p:ext uri="{BB962C8B-B14F-4D97-AF65-F5344CB8AC3E}">
        <p14:creationId xmlns:p14="http://schemas.microsoft.com/office/powerpoint/2010/main" val="1455837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98" name="図 45097">
            <a:extLst>
              <a:ext uri="{FF2B5EF4-FFF2-40B4-BE49-F238E27FC236}">
                <a16:creationId xmlns:a16="http://schemas.microsoft.com/office/drawing/2014/main" id="{0656AB7A-D68A-38F6-3470-C80669C2D8E3}"/>
              </a:ext>
            </a:extLst>
          </p:cNvPr>
          <p:cNvPicPr>
            <a:picLocks noChangeAspect="1"/>
          </p:cNvPicPr>
          <p:nvPr/>
        </p:nvPicPr>
        <p:blipFill>
          <a:blip r:embed="rId3"/>
          <a:stretch>
            <a:fillRect/>
          </a:stretch>
        </p:blipFill>
        <p:spPr>
          <a:xfrm>
            <a:off x="0" y="1727724"/>
            <a:ext cx="9144000" cy="5042971"/>
          </a:xfrm>
          <a:prstGeom prst="rect">
            <a:avLst/>
          </a:prstGeom>
        </p:spPr>
      </p:pic>
      <p:sp>
        <p:nvSpPr>
          <p:cNvPr id="4" name="スライド番号プレースホルダー 5"/>
          <p:cNvSpPr>
            <a:spLocks noGrp="1"/>
          </p:cNvSpPr>
          <p:nvPr>
            <p:ph type="sldNum" sz="quarter" idx="12"/>
          </p:nvPr>
        </p:nvSpPr>
        <p:spPr/>
        <p:txBody>
          <a:bodyPr/>
          <a:lstStyle/>
          <a:p>
            <a:pPr>
              <a:defRPr/>
            </a:pPr>
            <a:fld id="{32F9BC2A-FDA5-42F8-AB55-6B835C7269B1}" type="slidenum">
              <a:rPr lang="en-US" altLang="ja-JP"/>
              <a:pPr>
                <a:defRPr/>
              </a:pPr>
              <a:t>4</a:t>
            </a:fld>
            <a:endParaRPr lang="en-US" dirty="0"/>
          </a:p>
        </p:txBody>
      </p:sp>
      <p:sp>
        <p:nvSpPr>
          <p:cNvPr id="45058" name="Rectangle 2"/>
          <p:cNvSpPr>
            <a:spLocks noGrp="1"/>
          </p:cNvSpPr>
          <p:nvPr>
            <p:ph type="title"/>
          </p:nvPr>
        </p:nvSpPr>
        <p:spPr>
          <a:xfrm>
            <a:off x="0" y="188640"/>
            <a:ext cx="9144000" cy="431800"/>
          </a:xfrm>
          <a:solidFill>
            <a:schemeClr val="accent4"/>
          </a:solidFill>
          <a:ln/>
        </p:spPr>
        <p:txBody>
          <a:bodyPr/>
          <a:lstStyle/>
          <a:p>
            <a:r>
              <a:rPr lang="en-US" altLang="ja-JP" sz="2400" dirty="0">
                <a:solidFill>
                  <a:schemeClr val="bg1"/>
                </a:solidFill>
                <a:effectLst/>
                <a:latin typeface="Arial" panose="020B0604020202020204" pitchFamily="34" charset="0"/>
                <a:cs typeface="Arial" panose="020B0604020202020204" pitchFamily="34" charset="0"/>
              </a:rPr>
              <a:t>3.</a:t>
            </a:r>
            <a:r>
              <a:rPr lang="ja-JP" altLang="en-US" sz="2400" dirty="0">
                <a:solidFill>
                  <a:schemeClr val="bg1"/>
                </a:solidFill>
                <a:effectLst/>
                <a:latin typeface="Arial" panose="020B0604020202020204" pitchFamily="34" charset="0"/>
                <a:cs typeface="Arial" panose="020B0604020202020204" pitchFamily="34" charset="0"/>
              </a:rPr>
              <a:t> </a:t>
            </a:r>
            <a:r>
              <a:rPr lang="en-US" altLang="ja-JP" sz="2400" dirty="0">
                <a:solidFill>
                  <a:schemeClr val="bg1"/>
                </a:solidFill>
                <a:effectLst/>
                <a:latin typeface="Arial" panose="020B0604020202020204" pitchFamily="34" charset="0"/>
                <a:cs typeface="Arial" panose="020B0604020202020204" pitchFamily="34" charset="0"/>
              </a:rPr>
              <a:t>Advantages of RisKma</a:t>
            </a:r>
            <a:endParaRPr altLang="en-US" sz="2400" dirty="0">
              <a:solidFill>
                <a:schemeClr val="bg1"/>
              </a:solidFill>
              <a:effectLst/>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878FC8BB-59C2-49C9-8265-9F59D42356CC}"/>
              </a:ext>
            </a:extLst>
          </p:cNvPr>
          <p:cNvSpPr>
            <a:spLocks noChangeArrowheads="1"/>
          </p:cNvSpPr>
          <p:nvPr/>
        </p:nvSpPr>
        <p:spPr bwMode="auto">
          <a:xfrm>
            <a:off x="1633838" y="2797021"/>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p>
        </p:txBody>
      </p:sp>
      <p:sp>
        <p:nvSpPr>
          <p:cNvPr id="11" name="正方形/長方形 10">
            <a:extLst>
              <a:ext uri="{FF2B5EF4-FFF2-40B4-BE49-F238E27FC236}">
                <a16:creationId xmlns:a16="http://schemas.microsoft.com/office/drawing/2014/main" id="{575C7379-75AA-4912-B85F-E841D1232CA8}"/>
              </a:ext>
            </a:extLst>
          </p:cNvPr>
          <p:cNvSpPr/>
          <p:nvPr/>
        </p:nvSpPr>
        <p:spPr>
          <a:xfrm>
            <a:off x="144000" y="712061"/>
            <a:ext cx="8856000" cy="1015663"/>
          </a:xfrm>
          <a:prstGeom prst="rect">
            <a:avLst/>
          </a:prstGeom>
        </p:spPr>
        <p:txBody>
          <a:bodyPr wrap="square">
            <a:spAutoFit/>
          </a:bodyPr>
          <a:lstStyle/>
          <a:p>
            <a:pPr marL="285750" lvl="1" indent="-285750" eaLnBrk="0" hangingPunct="0">
              <a:buFont typeface="Wingdings" panose="05000000000000000000" pitchFamily="2" charset="2"/>
              <a:buChar char="ü"/>
            </a:pPr>
            <a:r>
              <a:rPr kumimoji="0" lang="en-US" altLang="ja-JP" sz="2000" dirty="0">
                <a:latin typeface="Arial" panose="020B0604020202020204" pitchFamily="34" charset="0"/>
                <a:ea typeface="+mn-ea"/>
                <a:cs typeface="Arial" panose="020B0604020202020204" pitchFamily="34" charset="0"/>
              </a:rPr>
              <a:t>Integration and browsing of related information</a:t>
            </a:r>
          </a:p>
          <a:p>
            <a:pPr marL="285750" lvl="1" indent="-285750" eaLnBrk="0" hangingPunct="0">
              <a:buFont typeface="Wingdings" panose="05000000000000000000" pitchFamily="2" charset="2"/>
              <a:buChar char="ü"/>
            </a:pPr>
            <a:r>
              <a:rPr kumimoji="0" lang="en-US" altLang="ja-JP" sz="2000" dirty="0">
                <a:latin typeface="Arial" panose="020B0604020202020204" pitchFamily="34" charset="0"/>
                <a:ea typeface="+mn-ea"/>
                <a:cs typeface="Arial" panose="020B0604020202020204" pitchFamily="34" charset="0"/>
              </a:rPr>
              <a:t>Ability to forecast of river water levels and inundation area</a:t>
            </a:r>
          </a:p>
          <a:p>
            <a:pPr marL="285750" lvl="1" indent="-285750" eaLnBrk="0" hangingPunct="0">
              <a:buFont typeface="Wingdings" panose="05000000000000000000" pitchFamily="2" charset="2"/>
              <a:buChar char="ü"/>
            </a:pPr>
            <a:r>
              <a:rPr kumimoji="0" lang="en-US" altLang="ja-JP" sz="2000" dirty="0">
                <a:latin typeface="Arial" panose="020B0604020202020204" pitchFamily="34" charset="0"/>
                <a:ea typeface="+mn-ea"/>
                <a:cs typeface="Arial" panose="020B0604020202020204" pitchFamily="34" charset="0"/>
              </a:rPr>
              <a:t>Customizable functions (e.g. alert mail) </a:t>
            </a:r>
            <a:endParaRPr kumimoji="0" lang="ja-JP" altLang="en-US" sz="2000" dirty="0">
              <a:latin typeface="Arial" panose="020B0604020202020204" pitchFamily="34" charset="0"/>
              <a:ea typeface="+mn-ea"/>
              <a:cs typeface="Arial" panose="020B0604020202020204" pitchFamily="34" charset="0"/>
            </a:endParaRPr>
          </a:p>
        </p:txBody>
      </p:sp>
      <p:sp>
        <p:nvSpPr>
          <p:cNvPr id="45100" name="テキスト ボックス 45099">
            <a:extLst>
              <a:ext uri="{FF2B5EF4-FFF2-40B4-BE49-F238E27FC236}">
                <a16:creationId xmlns:a16="http://schemas.microsoft.com/office/drawing/2014/main" id="{6E1E1ABD-B131-ADB2-8E08-342EA8999080}"/>
              </a:ext>
            </a:extLst>
          </p:cNvPr>
          <p:cNvSpPr txBox="1"/>
          <p:nvPr/>
        </p:nvSpPr>
        <p:spPr>
          <a:xfrm>
            <a:off x="2195736" y="6521452"/>
            <a:ext cx="4629150" cy="369332"/>
          </a:xfrm>
          <a:prstGeom prst="rect">
            <a:avLst/>
          </a:prstGeom>
          <a:noFill/>
        </p:spPr>
        <p:txBody>
          <a:bodyPr wrap="square">
            <a:spAutoFit/>
          </a:bodyPr>
          <a:lstStyle/>
          <a:p>
            <a:pPr algn="ctr" rtl="0"/>
            <a:r>
              <a:rPr kumimoji="1" lang="en-US" altLang="ja-JP" sz="1800" b="1" dirty="0">
                <a:latin typeface="Arial" panose="020B0604020202020204" pitchFamily="34" charset="0"/>
                <a:ea typeface="メイリオ" panose="020B0604030504040204" pitchFamily="50" charset="-128"/>
                <a:cs typeface="Arial" panose="020B0604020202020204" pitchFamily="34" charset="0"/>
              </a:rPr>
              <a:t>Structure of RisKma</a:t>
            </a:r>
            <a:endParaRPr kumimoji="1" lang="ja-JP" alt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834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AB5E623-BBB4-A5B2-6810-10C557259980}"/>
              </a:ext>
            </a:extLst>
          </p:cNvPr>
          <p:cNvSpPr>
            <a:spLocks noGrp="1"/>
          </p:cNvSpPr>
          <p:nvPr>
            <p:ph type="sldNum" sz="quarter" idx="12"/>
          </p:nvPr>
        </p:nvSpPr>
        <p:spPr/>
        <p:txBody>
          <a:bodyPr/>
          <a:lstStyle/>
          <a:p>
            <a:pPr>
              <a:defRPr/>
            </a:pPr>
            <a:fld id="{D0EC9944-7FEF-4833-9D0A-09F787139387}" type="slidenum">
              <a:rPr lang="en-US" altLang="ja-JP" smtClean="0"/>
              <a:pPr>
                <a:defRPr/>
              </a:pPr>
              <a:t>5</a:t>
            </a:fld>
            <a:endParaRPr lang="en-US" dirty="0"/>
          </a:p>
        </p:txBody>
      </p:sp>
      <p:pic>
        <p:nvPicPr>
          <p:cNvPr id="5" name="FloodRisk_information">
            <a:hlinkClick r:id="" action="ppaction://media"/>
            <a:extLst>
              <a:ext uri="{FF2B5EF4-FFF2-40B4-BE49-F238E27FC236}">
                <a16:creationId xmlns:a16="http://schemas.microsoft.com/office/drawing/2014/main" id="{B00965B1-B0E7-4F1B-29A8-F713A9A58E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616" y="1835300"/>
            <a:ext cx="8080804" cy="4243717"/>
          </a:xfrm>
          <a:prstGeom prst="rect">
            <a:avLst/>
          </a:prstGeom>
        </p:spPr>
      </p:pic>
      <p:sp>
        <p:nvSpPr>
          <p:cNvPr id="8" name="Rectangle 2">
            <a:extLst>
              <a:ext uri="{FF2B5EF4-FFF2-40B4-BE49-F238E27FC236}">
                <a16:creationId xmlns:a16="http://schemas.microsoft.com/office/drawing/2014/main" id="{C67186A4-E689-C770-FBED-E3E779A5284E}"/>
              </a:ext>
            </a:extLst>
          </p:cNvPr>
          <p:cNvSpPr>
            <a:spLocks noGrp="1"/>
          </p:cNvSpPr>
          <p:nvPr>
            <p:ph type="title"/>
          </p:nvPr>
        </p:nvSpPr>
        <p:spPr>
          <a:xfrm>
            <a:off x="0" y="188640"/>
            <a:ext cx="9144000" cy="431800"/>
          </a:xfrm>
          <a:solidFill>
            <a:schemeClr val="accent4"/>
          </a:solidFill>
          <a:ln/>
        </p:spPr>
        <p:txBody>
          <a:bodyPr/>
          <a:lstStyle/>
          <a:p>
            <a:r>
              <a:rPr lang="en-US" altLang="ja-JP" sz="2400" dirty="0">
                <a:solidFill>
                  <a:schemeClr val="bg1"/>
                </a:solidFill>
                <a:effectLst/>
                <a:latin typeface="Arial" panose="020B0604020202020204" pitchFamily="34" charset="0"/>
                <a:cs typeface="Arial" panose="020B0604020202020204" pitchFamily="34" charset="0"/>
              </a:rPr>
              <a:t>3.</a:t>
            </a:r>
            <a:r>
              <a:rPr lang="ja-JP" altLang="en-US" sz="2400" dirty="0">
                <a:solidFill>
                  <a:schemeClr val="bg1"/>
                </a:solidFill>
                <a:effectLst/>
                <a:latin typeface="Arial" panose="020B0604020202020204" pitchFamily="34" charset="0"/>
                <a:cs typeface="Arial" panose="020B0604020202020204" pitchFamily="34" charset="0"/>
              </a:rPr>
              <a:t> </a:t>
            </a:r>
            <a:r>
              <a:rPr lang="en-US" altLang="ja-JP" sz="2400" dirty="0">
                <a:solidFill>
                  <a:schemeClr val="bg1"/>
                </a:solidFill>
                <a:effectLst/>
                <a:latin typeface="Arial" panose="020B0604020202020204" pitchFamily="34" charset="0"/>
                <a:cs typeface="Arial" panose="020B0604020202020204" pitchFamily="34" charset="0"/>
              </a:rPr>
              <a:t>Advantages of RisKma (Example of RisKma in Japan)</a:t>
            </a:r>
            <a:endParaRPr altLang="en-US" sz="2400" dirty="0">
              <a:solidFill>
                <a:schemeClr val="bg1"/>
              </a:solidFill>
              <a:effectLst/>
              <a:latin typeface="Arial" panose="020B0604020202020204" pitchFamily="34" charset="0"/>
              <a:cs typeface="Arial" panose="020B0604020202020204" pitchFamily="34" charset="0"/>
            </a:endParaRPr>
          </a:p>
        </p:txBody>
      </p:sp>
      <p:sp>
        <p:nvSpPr>
          <p:cNvPr id="2" name="正方形/長方形 1">
            <a:extLst>
              <a:ext uri="{FF2B5EF4-FFF2-40B4-BE49-F238E27FC236}">
                <a16:creationId xmlns:a16="http://schemas.microsoft.com/office/drawing/2014/main" id="{6F246918-26BF-BF14-E025-291E87D963ED}"/>
              </a:ext>
            </a:extLst>
          </p:cNvPr>
          <p:cNvSpPr/>
          <p:nvPr/>
        </p:nvSpPr>
        <p:spPr>
          <a:xfrm>
            <a:off x="144000" y="778983"/>
            <a:ext cx="8856000" cy="707886"/>
          </a:xfrm>
          <a:prstGeom prst="rect">
            <a:avLst/>
          </a:prstGeom>
        </p:spPr>
        <p:txBody>
          <a:bodyPr wrap="square">
            <a:spAutoFit/>
          </a:bodyPr>
          <a:lstStyle/>
          <a:p>
            <a:pPr marL="285750" lvl="1" indent="-285750" eaLnBrk="0" hangingPunct="0">
              <a:buFont typeface="Wingdings" panose="05000000000000000000" pitchFamily="2" charset="2"/>
              <a:buChar char="ü"/>
            </a:pPr>
            <a:r>
              <a:rPr kumimoji="0" lang="en-US" altLang="ja-JP" sz="2000" dirty="0">
                <a:latin typeface="Arial" panose="020B0604020202020204" pitchFamily="34" charset="0"/>
                <a:ea typeface="+mn-ea"/>
                <a:cs typeface="Arial" panose="020B0604020202020204" pitchFamily="34" charset="0"/>
              </a:rPr>
              <a:t>RisKma can provide Inundation forecast in real-time on the Client’s map</a:t>
            </a:r>
          </a:p>
          <a:p>
            <a:pPr marL="285750" lvl="1" indent="-285750" eaLnBrk="0" hangingPunct="0">
              <a:buFont typeface="Wingdings" panose="05000000000000000000" pitchFamily="2" charset="2"/>
              <a:buChar char="ü"/>
            </a:pPr>
            <a:r>
              <a:rPr kumimoji="0" lang="en-US" altLang="ja-JP" sz="2000" dirty="0">
                <a:latin typeface="Arial" panose="020B0604020202020204" pitchFamily="34" charset="0"/>
                <a:ea typeface="+mn-ea"/>
                <a:cs typeface="Arial" panose="020B0604020202020204" pitchFamily="34" charset="0"/>
              </a:rPr>
              <a:t>Users can grasp the real-time &amp; future flood risk</a:t>
            </a:r>
          </a:p>
        </p:txBody>
      </p:sp>
    </p:spTree>
    <p:extLst>
      <p:ext uri="{BB962C8B-B14F-4D97-AF65-F5344CB8AC3E}">
        <p14:creationId xmlns:p14="http://schemas.microsoft.com/office/powerpoint/2010/main" val="21508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アイコン&#10;&#10;自動的に生成された説明">
            <a:extLst>
              <a:ext uri="{FF2B5EF4-FFF2-40B4-BE49-F238E27FC236}">
                <a16:creationId xmlns:a16="http://schemas.microsoft.com/office/drawing/2014/main" id="{2805C5C9-4DC4-407F-14E9-536F62F6A9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1673" y="2494328"/>
            <a:ext cx="807223" cy="807223"/>
          </a:xfrm>
          <a:prstGeom prst="rect">
            <a:avLst/>
          </a:prstGeom>
          <a:noFill/>
        </p:spPr>
      </p:pic>
      <p:pic>
        <p:nvPicPr>
          <p:cNvPr id="45060" name="図 45059" descr="アイコン&#10;&#10;自動的に生成された説明">
            <a:extLst>
              <a:ext uri="{FF2B5EF4-FFF2-40B4-BE49-F238E27FC236}">
                <a16:creationId xmlns:a16="http://schemas.microsoft.com/office/drawing/2014/main" id="{5C6617CE-A2A9-FCCD-5A1C-A210FB3370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374" y="4577035"/>
            <a:ext cx="699148" cy="699148"/>
          </a:xfrm>
          <a:prstGeom prst="rect">
            <a:avLst/>
          </a:prstGeom>
        </p:spPr>
      </p:pic>
      <p:sp>
        <p:nvSpPr>
          <p:cNvPr id="4" name="スライド番号プレースホルダー 5"/>
          <p:cNvSpPr>
            <a:spLocks noGrp="1"/>
          </p:cNvSpPr>
          <p:nvPr>
            <p:ph type="sldNum" sz="quarter" idx="12"/>
          </p:nvPr>
        </p:nvSpPr>
        <p:spPr/>
        <p:txBody>
          <a:bodyPr/>
          <a:lstStyle/>
          <a:p>
            <a:pPr>
              <a:defRPr/>
            </a:pPr>
            <a:fld id="{32F9BC2A-FDA5-42F8-AB55-6B835C7269B1}" type="slidenum">
              <a:rPr lang="en-US" altLang="ja-JP"/>
              <a:pPr>
                <a:defRPr/>
              </a:pPr>
              <a:t>6</a:t>
            </a:fld>
            <a:endParaRPr lang="en-US" dirty="0"/>
          </a:p>
        </p:txBody>
      </p:sp>
      <p:sp>
        <p:nvSpPr>
          <p:cNvPr id="45058" name="Rectangle 2"/>
          <p:cNvSpPr>
            <a:spLocks noGrp="1"/>
          </p:cNvSpPr>
          <p:nvPr>
            <p:ph type="title"/>
          </p:nvPr>
        </p:nvSpPr>
        <p:spPr>
          <a:xfrm>
            <a:off x="0" y="188640"/>
            <a:ext cx="9144000" cy="431800"/>
          </a:xfrm>
          <a:solidFill>
            <a:schemeClr val="accent4"/>
          </a:solidFill>
          <a:ln/>
        </p:spPr>
        <p:txBody>
          <a:bodyPr/>
          <a:lstStyle/>
          <a:p>
            <a:r>
              <a:rPr lang="en-US" altLang="ja-JP" sz="2400" dirty="0">
                <a:solidFill>
                  <a:schemeClr val="bg1"/>
                </a:solidFill>
                <a:effectLst/>
                <a:latin typeface="Arial" panose="020B0604020202020204" pitchFamily="34" charset="0"/>
                <a:cs typeface="Arial" panose="020B0604020202020204" pitchFamily="34" charset="0"/>
              </a:rPr>
              <a:t>4</a:t>
            </a:r>
            <a:r>
              <a:rPr lang="ja-JP" altLang="en-US" sz="2400" dirty="0">
                <a:solidFill>
                  <a:schemeClr val="bg1"/>
                </a:solidFill>
                <a:effectLst/>
                <a:latin typeface="Arial" panose="020B0604020202020204" pitchFamily="34" charset="0"/>
                <a:cs typeface="Arial" panose="020B0604020202020204" pitchFamily="34" charset="0"/>
              </a:rPr>
              <a:t>．</a:t>
            </a:r>
            <a:r>
              <a:rPr lang="en-US" altLang="ja-JP" sz="2400" dirty="0">
                <a:solidFill>
                  <a:schemeClr val="bg1"/>
                </a:solidFill>
                <a:effectLst/>
                <a:latin typeface="Arial" panose="020B0604020202020204" pitchFamily="34" charset="0"/>
                <a:cs typeface="Arial" panose="020B0604020202020204" pitchFamily="34" charset="0"/>
              </a:rPr>
              <a:t>Success Story (Pilot project)</a:t>
            </a:r>
            <a:endParaRPr altLang="en-US" sz="2400" dirty="0">
              <a:solidFill>
                <a:schemeClr val="bg1"/>
              </a:solidFill>
              <a:effectLst/>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id="{575C7379-75AA-4912-B85F-E841D1232CA8}"/>
              </a:ext>
            </a:extLst>
          </p:cNvPr>
          <p:cNvSpPr/>
          <p:nvPr/>
        </p:nvSpPr>
        <p:spPr>
          <a:xfrm>
            <a:off x="135554" y="732304"/>
            <a:ext cx="8856000" cy="1323439"/>
          </a:xfrm>
          <a:prstGeom prst="rect">
            <a:avLst/>
          </a:prstGeom>
          <a:solidFill>
            <a:schemeClr val="bg1"/>
          </a:solidFill>
        </p:spPr>
        <p:txBody>
          <a:bodyPr wrap="square">
            <a:spAutoFit/>
          </a:bodyPr>
          <a:lstStyle/>
          <a:p>
            <a:pPr marL="0" lvl="1" eaLnBrk="0" hangingPunct="0"/>
            <a:r>
              <a:rPr kumimoji="0" lang="en-US" altLang="ja-JP" sz="2000" dirty="0">
                <a:highlight>
                  <a:srgbClr val="FFFF00"/>
                </a:highlight>
                <a:latin typeface="Arial" panose="020B0604020202020204" pitchFamily="34" charset="0"/>
                <a:ea typeface="+mn-ea"/>
                <a:cs typeface="Arial" panose="020B0604020202020204" pitchFamily="34" charset="0"/>
              </a:rPr>
              <a:t>Present: </a:t>
            </a:r>
            <a:r>
              <a:rPr kumimoji="0" lang="en-US" altLang="ja-JP" sz="2000" dirty="0">
                <a:latin typeface="Arial" panose="020B0604020202020204" pitchFamily="34" charset="0"/>
                <a:ea typeface="+mn-ea"/>
                <a:cs typeface="Arial" panose="020B0604020202020204" pitchFamily="34" charset="0"/>
              </a:rPr>
              <a:t>Status updates have been communicated through phone calls, text messages, and paper reports.</a:t>
            </a:r>
          </a:p>
          <a:p>
            <a:pPr marL="0" lvl="1" eaLnBrk="0" hangingPunct="0"/>
            <a:r>
              <a:rPr kumimoji="0" lang="en-US" altLang="ja-JP" sz="2000" dirty="0">
                <a:highlight>
                  <a:srgbClr val="FF6600"/>
                </a:highlight>
                <a:latin typeface="Arial" panose="020B0604020202020204" pitchFamily="34" charset="0"/>
                <a:ea typeface="+mn-ea"/>
                <a:cs typeface="Arial" panose="020B0604020202020204" pitchFamily="34" charset="0"/>
              </a:rPr>
              <a:t>Future: </a:t>
            </a:r>
            <a:r>
              <a:rPr kumimoji="0" lang="en-US" altLang="ja-JP" sz="2000" dirty="0">
                <a:latin typeface="Arial" panose="020B0604020202020204" pitchFamily="34" charset="0"/>
                <a:ea typeface="+mn-ea"/>
                <a:cs typeface="Arial" panose="020B0604020202020204" pitchFamily="34" charset="0"/>
              </a:rPr>
              <a:t>Posting status updates on a cloud-based platform enables centralized management and accelerates decision-making.</a:t>
            </a:r>
            <a:endParaRPr kumimoji="0" lang="ja-JP" altLang="en-US" sz="2000" dirty="0">
              <a:latin typeface="Arial" panose="020B0604020202020204" pitchFamily="34" charset="0"/>
              <a:ea typeface="+mn-ea"/>
              <a:cs typeface="Arial" panose="020B0604020202020204" pitchFamily="34" charset="0"/>
            </a:endParaRPr>
          </a:p>
        </p:txBody>
      </p:sp>
      <p:pic>
        <p:nvPicPr>
          <p:cNvPr id="36" name="図 35" descr="アイコン&#10;&#10;自動的に生成された説明">
            <a:extLst>
              <a:ext uri="{FF2B5EF4-FFF2-40B4-BE49-F238E27FC236}">
                <a16:creationId xmlns:a16="http://schemas.microsoft.com/office/drawing/2014/main" id="{51412866-A20B-6DE4-127E-3490DA6CB8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604" y="4805238"/>
            <a:ext cx="1628354" cy="1628354"/>
          </a:xfrm>
          <a:prstGeom prst="rect">
            <a:avLst/>
          </a:prstGeom>
        </p:spPr>
      </p:pic>
      <p:pic>
        <p:nvPicPr>
          <p:cNvPr id="37" name="図 36" descr="アイコン&#10;&#10;自動的に生成された説明">
            <a:extLst>
              <a:ext uri="{FF2B5EF4-FFF2-40B4-BE49-F238E27FC236}">
                <a16:creationId xmlns:a16="http://schemas.microsoft.com/office/drawing/2014/main" id="{7C3A26FA-C665-6E98-92E3-25BBE5FF60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253" y="3278099"/>
            <a:ext cx="1008112" cy="1008112"/>
          </a:xfrm>
          <a:prstGeom prst="rect">
            <a:avLst/>
          </a:prstGeom>
        </p:spPr>
      </p:pic>
      <p:pic>
        <p:nvPicPr>
          <p:cNvPr id="38" name="図 37" descr="アイコン&#10;&#10;自動的に生成された説明">
            <a:extLst>
              <a:ext uri="{FF2B5EF4-FFF2-40B4-BE49-F238E27FC236}">
                <a16:creationId xmlns:a16="http://schemas.microsoft.com/office/drawing/2014/main" id="{FE1E4AC7-FF20-C4F7-3B96-555B9C6F15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7863" y="2036140"/>
            <a:ext cx="510191" cy="510191"/>
          </a:xfrm>
          <a:prstGeom prst="rect">
            <a:avLst/>
          </a:prstGeom>
        </p:spPr>
      </p:pic>
      <p:sp>
        <p:nvSpPr>
          <p:cNvPr id="39" name="フリーフォーム: 図形 38">
            <a:extLst>
              <a:ext uri="{FF2B5EF4-FFF2-40B4-BE49-F238E27FC236}">
                <a16:creationId xmlns:a16="http://schemas.microsoft.com/office/drawing/2014/main" id="{DE2525D2-D3DD-D680-8382-40D6926336F0}"/>
              </a:ext>
            </a:extLst>
          </p:cNvPr>
          <p:cNvSpPr/>
          <p:nvPr/>
        </p:nvSpPr>
        <p:spPr>
          <a:xfrm>
            <a:off x="2984603" y="2027004"/>
            <a:ext cx="2225040" cy="4785275"/>
          </a:xfrm>
          <a:custGeom>
            <a:avLst/>
            <a:gdLst>
              <a:gd name="connsiteX0" fmla="*/ 1051560 w 2225040"/>
              <a:gd name="connsiteY0" fmla="*/ 0 h 5608320"/>
              <a:gd name="connsiteX1" fmla="*/ 944880 w 2225040"/>
              <a:gd name="connsiteY1" fmla="*/ 472440 h 5608320"/>
              <a:gd name="connsiteX2" fmla="*/ 762000 w 2225040"/>
              <a:gd name="connsiteY2" fmla="*/ 883920 h 5608320"/>
              <a:gd name="connsiteX3" fmla="*/ 685800 w 2225040"/>
              <a:gd name="connsiteY3" fmla="*/ 1645920 h 5608320"/>
              <a:gd name="connsiteX4" fmla="*/ 182880 w 2225040"/>
              <a:gd name="connsiteY4" fmla="*/ 2118360 h 5608320"/>
              <a:gd name="connsiteX5" fmla="*/ 0 w 2225040"/>
              <a:gd name="connsiteY5" fmla="*/ 3611880 h 5608320"/>
              <a:gd name="connsiteX6" fmla="*/ 1021080 w 2225040"/>
              <a:gd name="connsiteY6" fmla="*/ 4084320 h 5608320"/>
              <a:gd name="connsiteX7" fmla="*/ 1630680 w 2225040"/>
              <a:gd name="connsiteY7" fmla="*/ 5074920 h 5608320"/>
              <a:gd name="connsiteX8" fmla="*/ 2225040 w 2225040"/>
              <a:gd name="connsiteY8" fmla="*/ 5608320 h 560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040" h="5608320">
                <a:moveTo>
                  <a:pt x="1051560" y="0"/>
                </a:moveTo>
                <a:lnTo>
                  <a:pt x="944880" y="472440"/>
                </a:lnTo>
                <a:lnTo>
                  <a:pt x="762000" y="883920"/>
                </a:lnTo>
                <a:lnTo>
                  <a:pt x="685800" y="1645920"/>
                </a:lnTo>
                <a:lnTo>
                  <a:pt x="182880" y="2118360"/>
                </a:lnTo>
                <a:lnTo>
                  <a:pt x="0" y="3611880"/>
                </a:lnTo>
                <a:lnTo>
                  <a:pt x="1021080" y="4084320"/>
                </a:lnTo>
                <a:lnTo>
                  <a:pt x="1630680" y="5074920"/>
                </a:lnTo>
                <a:lnTo>
                  <a:pt x="2225040" y="56083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図形 39">
            <a:extLst>
              <a:ext uri="{FF2B5EF4-FFF2-40B4-BE49-F238E27FC236}">
                <a16:creationId xmlns:a16="http://schemas.microsoft.com/office/drawing/2014/main" id="{CB3E5A5E-8498-2686-EC66-381B1AA585BF}"/>
              </a:ext>
            </a:extLst>
          </p:cNvPr>
          <p:cNvSpPr/>
          <p:nvPr/>
        </p:nvSpPr>
        <p:spPr>
          <a:xfrm>
            <a:off x="3807864" y="2027004"/>
            <a:ext cx="4312508" cy="4748407"/>
          </a:xfrm>
          <a:custGeom>
            <a:avLst/>
            <a:gdLst>
              <a:gd name="connsiteX0" fmla="*/ 531341 w 4312508"/>
              <a:gd name="connsiteY0" fmla="*/ 0 h 5474044"/>
              <a:gd name="connsiteX1" fmla="*/ 395416 w 4312508"/>
              <a:gd name="connsiteY1" fmla="*/ 469557 h 5474044"/>
              <a:gd name="connsiteX2" fmla="*/ 210065 w 4312508"/>
              <a:gd name="connsiteY2" fmla="*/ 1025611 h 5474044"/>
              <a:gd name="connsiteX3" fmla="*/ 197708 w 4312508"/>
              <a:gd name="connsiteY3" fmla="*/ 1606379 h 5474044"/>
              <a:gd name="connsiteX4" fmla="*/ 135925 w 4312508"/>
              <a:gd name="connsiteY4" fmla="*/ 1940011 h 5474044"/>
              <a:gd name="connsiteX5" fmla="*/ 0 w 4312508"/>
              <a:gd name="connsiteY5" fmla="*/ 2248930 h 5474044"/>
              <a:gd name="connsiteX6" fmla="*/ 24714 w 4312508"/>
              <a:gd name="connsiteY6" fmla="*/ 2965622 h 5474044"/>
              <a:gd name="connsiteX7" fmla="*/ 1977081 w 4312508"/>
              <a:gd name="connsiteY7" fmla="*/ 3756454 h 5474044"/>
              <a:gd name="connsiteX8" fmla="*/ 4312508 w 4312508"/>
              <a:gd name="connsiteY8" fmla="*/ 5474044 h 547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2508" h="5474044">
                <a:moveTo>
                  <a:pt x="531341" y="0"/>
                </a:moveTo>
                <a:lnTo>
                  <a:pt x="395416" y="469557"/>
                </a:lnTo>
                <a:lnTo>
                  <a:pt x="210065" y="1025611"/>
                </a:lnTo>
                <a:lnTo>
                  <a:pt x="197708" y="1606379"/>
                </a:lnTo>
                <a:lnTo>
                  <a:pt x="135925" y="1940011"/>
                </a:lnTo>
                <a:lnTo>
                  <a:pt x="0" y="2248930"/>
                </a:lnTo>
                <a:lnTo>
                  <a:pt x="24714" y="2965622"/>
                </a:lnTo>
                <a:lnTo>
                  <a:pt x="1977081" y="3756454"/>
                </a:lnTo>
                <a:lnTo>
                  <a:pt x="4312508" y="547404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F25997E6-ACF1-4118-DA42-8BCF51C99ABE}"/>
              </a:ext>
            </a:extLst>
          </p:cNvPr>
          <p:cNvSpPr txBox="1"/>
          <p:nvPr/>
        </p:nvSpPr>
        <p:spPr>
          <a:xfrm>
            <a:off x="1302389" y="6510852"/>
            <a:ext cx="1550228"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Local officer</a:t>
            </a:r>
            <a:endParaRPr kumimoji="1" lang="ja-JP" altLang="en-US" dirty="0">
              <a:latin typeface="Arial" panose="020B0604020202020204" pitchFamily="34" charset="0"/>
              <a:cs typeface="Arial" panose="020B0604020202020204" pitchFamily="34" charset="0"/>
            </a:endParaRPr>
          </a:p>
        </p:txBody>
      </p:sp>
      <p:graphicFrame>
        <p:nvGraphicFramePr>
          <p:cNvPr id="42" name="表 15">
            <a:extLst>
              <a:ext uri="{FF2B5EF4-FFF2-40B4-BE49-F238E27FC236}">
                <a16:creationId xmlns:a16="http://schemas.microsoft.com/office/drawing/2014/main" id="{B98EBDBB-9A9A-9A00-F0F9-1AF765ED2747}"/>
              </a:ext>
            </a:extLst>
          </p:cNvPr>
          <p:cNvGraphicFramePr>
            <a:graphicFrameLocks noGrp="1"/>
          </p:cNvGraphicFramePr>
          <p:nvPr>
            <p:extLst>
              <p:ext uri="{D42A27DB-BD31-4B8C-83A1-F6EECF244321}">
                <p14:modId xmlns:p14="http://schemas.microsoft.com/office/powerpoint/2010/main" val="4279122073"/>
              </p:ext>
            </p:extLst>
          </p:nvPr>
        </p:nvGraphicFramePr>
        <p:xfrm>
          <a:off x="2218264" y="3351766"/>
          <a:ext cx="259309" cy="1008112"/>
        </p:xfrm>
        <a:graphic>
          <a:graphicData uri="http://schemas.openxmlformats.org/drawingml/2006/table">
            <a:tbl>
              <a:tblPr firstRow="1" bandRow="1">
                <a:tableStyleId>{5940675A-B579-460E-94D1-54222C63F5DA}</a:tableStyleId>
              </a:tblPr>
              <a:tblGrid>
                <a:gridCol w="259309">
                  <a:extLst>
                    <a:ext uri="{9D8B030D-6E8A-4147-A177-3AD203B41FA5}">
                      <a16:colId xmlns:a16="http://schemas.microsoft.com/office/drawing/2014/main" val="2166649839"/>
                    </a:ext>
                  </a:extLst>
                </a:gridCol>
              </a:tblGrid>
              <a:tr h="252028">
                <a:tc>
                  <a:txBody>
                    <a:bodyPr/>
                    <a:lstStyle/>
                    <a:p>
                      <a:endParaRPr kumimoji="1" lang="ja-JP" altLang="en-US" sz="1000" dirty="0"/>
                    </a:p>
                  </a:txBody>
                  <a:tcPr>
                    <a:solidFill>
                      <a:srgbClr val="FF0000"/>
                    </a:solidFill>
                  </a:tcPr>
                </a:tc>
                <a:extLst>
                  <a:ext uri="{0D108BD9-81ED-4DB2-BD59-A6C34878D82A}">
                    <a16:rowId xmlns:a16="http://schemas.microsoft.com/office/drawing/2014/main" val="4280340505"/>
                  </a:ext>
                </a:extLst>
              </a:tr>
              <a:tr h="252028">
                <a:tc>
                  <a:txBody>
                    <a:bodyPr/>
                    <a:lstStyle/>
                    <a:p>
                      <a:endParaRPr kumimoji="1" lang="ja-JP" altLang="en-US" sz="1000" dirty="0"/>
                    </a:p>
                  </a:txBody>
                  <a:tcPr>
                    <a:solidFill>
                      <a:srgbClr val="FFC000"/>
                    </a:solidFill>
                  </a:tcPr>
                </a:tc>
                <a:extLst>
                  <a:ext uri="{0D108BD9-81ED-4DB2-BD59-A6C34878D82A}">
                    <a16:rowId xmlns:a16="http://schemas.microsoft.com/office/drawing/2014/main" val="3888566227"/>
                  </a:ext>
                </a:extLst>
              </a:tr>
              <a:tr h="252028">
                <a:tc>
                  <a:txBody>
                    <a:bodyPr/>
                    <a:lstStyle/>
                    <a:p>
                      <a:endParaRPr kumimoji="1" lang="ja-JP" altLang="en-US" sz="1000" dirty="0"/>
                    </a:p>
                  </a:txBody>
                  <a:tcPr>
                    <a:solidFill>
                      <a:srgbClr val="FFFF00"/>
                    </a:solidFill>
                  </a:tcPr>
                </a:tc>
                <a:extLst>
                  <a:ext uri="{0D108BD9-81ED-4DB2-BD59-A6C34878D82A}">
                    <a16:rowId xmlns:a16="http://schemas.microsoft.com/office/drawing/2014/main" val="1523138363"/>
                  </a:ext>
                </a:extLst>
              </a:tr>
              <a:tr h="252028">
                <a:tc>
                  <a:txBody>
                    <a:bodyPr/>
                    <a:lstStyle/>
                    <a:p>
                      <a:endParaRPr kumimoji="1" lang="ja-JP" altLang="en-US" sz="1000" dirty="0"/>
                    </a:p>
                  </a:txBody>
                  <a:tcPr>
                    <a:solidFill>
                      <a:schemeClr val="bg1">
                        <a:lumMod val="95000"/>
                      </a:schemeClr>
                    </a:solidFill>
                  </a:tcPr>
                </a:tc>
                <a:extLst>
                  <a:ext uri="{0D108BD9-81ED-4DB2-BD59-A6C34878D82A}">
                    <a16:rowId xmlns:a16="http://schemas.microsoft.com/office/drawing/2014/main" val="2270974013"/>
                  </a:ext>
                </a:extLst>
              </a:tr>
            </a:tbl>
          </a:graphicData>
        </a:graphic>
      </p:graphicFrame>
      <p:sp>
        <p:nvSpPr>
          <p:cNvPr id="43" name="テキスト ボックス 42">
            <a:extLst>
              <a:ext uri="{FF2B5EF4-FFF2-40B4-BE49-F238E27FC236}">
                <a16:creationId xmlns:a16="http://schemas.microsoft.com/office/drawing/2014/main" id="{EA2EB405-C67D-98E3-38CA-50BC004AD8BF}"/>
              </a:ext>
            </a:extLst>
          </p:cNvPr>
          <p:cNvSpPr txBox="1"/>
          <p:nvPr/>
        </p:nvSpPr>
        <p:spPr>
          <a:xfrm>
            <a:off x="988780" y="2720094"/>
            <a:ext cx="2011548" cy="605294"/>
          </a:xfrm>
          <a:prstGeom prst="rect">
            <a:avLst/>
          </a:prstGeom>
          <a:noFill/>
        </p:spPr>
        <p:txBody>
          <a:bodyPr wrap="square" rtlCol="0">
            <a:spAutoFit/>
          </a:bodyPr>
          <a:lstStyle/>
          <a:p>
            <a:pPr>
              <a:lnSpc>
                <a:spcPts val="2000"/>
              </a:lnSpc>
            </a:pPr>
            <a:r>
              <a:rPr kumimoji="1" lang="en-US" altLang="ja-JP" dirty="0">
                <a:solidFill>
                  <a:srgbClr val="0070C0"/>
                </a:solidFill>
                <a:latin typeface="Arial" panose="020B0604020202020204" pitchFamily="34" charset="0"/>
                <a:cs typeface="Arial" panose="020B0604020202020204" pitchFamily="34" charset="0"/>
              </a:rPr>
              <a:t>Water level</a:t>
            </a:r>
            <a:endParaRPr lang="en-US" altLang="ja-JP" dirty="0">
              <a:solidFill>
                <a:srgbClr val="0070C0"/>
              </a:solidFill>
              <a:latin typeface="Arial" panose="020B0604020202020204" pitchFamily="34" charset="0"/>
              <a:cs typeface="Arial" panose="020B0604020202020204" pitchFamily="34" charset="0"/>
            </a:endParaRPr>
          </a:p>
          <a:p>
            <a:pPr>
              <a:lnSpc>
                <a:spcPts val="2000"/>
              </a:lnSpc>
            </a:pPr>
            <a:r>
              <a:rPr kumimoji="1" lang="en-US" altLang="ja-JP" dirty="0">
                <a:solidFill>
                  <a:srgbClr val="0070C0"/>
                </a:solidFill>
                <a:latin typeface="Arial" panose="020B0604020202020204" pitchFamily="34" charset="0"/>
                <a:cs typeface="Arial" panose="020B0604020202020204" pitchFamily="34" charset="0"/>
              </a:rPr>
              <a:t>Obser</a:t>
            </a:r>
            <a:r>
              <a:rPr lang="en-US" altLang="ja-JP" dirty="0">
                <a:solidFill>
                  <a:srgbClr val="0070C0"/>
                </a:solidFill>
                <a:latin typeface="Arial" panose="020B0604020202020204" pitchFamily="34" charset="0"/>
                <a:cs typeface="Arial" panose="020B0604020202020204" pitchFamily="34" charset="0"/>
              </a:rPr>
              <a:t>vation data</a:t>
            </a:r>
            <a:endParaRPr kumimoji="1" lang="en-US" altLang="ja-JP" dirty="0">
              <a:solidFill>
                <a:srgbClr val="0070C0"/>
              </a:solidFill>
              <a:latin typeface="Arial" panose="020B0604020202020204" pitchFamily="34" charset="0"/>
              <a:cs typeface="Arial" panose="020B0604020202020204" pitchFamily="34" charset="0"/>
            </a:endParaRPr>
          </a:p>
        </p:txBody>
      </p:sp>
      <p:pic>
        <p:nvPicPr>
          <p:cNvPr id="44" name="図 43" descr="アイコン が含まれている画像&#10;&#10;自動的に生成された説明">
            <a:extLst>
              <a:ext uri="{FF2B5EF4-FFF2-40B4-BE49-F238E27FC236}">
                <a16:creationId xmlns:a16="http://schemas.microsoft.com/office/drawing/2014/main" id="{36D875EA-FA2C-6203-2CFD-FE96E7AC24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3483" y="4457873"/>
            <a:ext cx="2156383" cy="2156383"/>
          </a:xfrm>
          <a:prstGeom prst="rect">
            <a:avLst/>
          </a:prstGeom>
        </p:spPr>
      </p:pic>
      <p:sp>
        <p:nvSpPr>
          <p:cNvPr id="49" name="爆発: 8 pt 48">
            <a:extLst>
              <a:ext uri="{FF2B5EF4-FFF2-40B4-BE49-F238E27FC236}">
                <a16:creationId xmlns:a16="http://schemas.microsoft.com/office/drawing/2014/main" id="{6402332B-436B-FA4D-5D57-9614E95E4165}"/>
              </a:ext>
            </a:extLst>
          </p:cNvPr>
          <p:cNvSpPr/>
          <p:nvPr/>
        </p:nvSpPr>
        <p:spPr>
          <a:xfrm>
            <a:off x="5380340" y="5327521"/>
            <a:ext cx="2354411" cy="144299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70C0"/>
                </a:solidFill>
              </a:rPr>
              <a:t>Inundation</a:t>
            </a:r>
          </a:p>
          <a:p>
            <a:pPr algn="ctr"/>
            <a:r>
              <a:rPr lang="en-US" altLang="ja-JP" dirty="0">
                <a:solidFill>
                  <a:srgbClr val="0070C0"/>
                </a:solidFill>
              </a:rPr>
              <a:t>situation</a:t>
            </a:r>
            <a:endParaRPr kumimoji="1" lang="ja-JP" altLang="en-US" dirty="0"/>
          </a:p>
        </p:txBody>
      </p:sp>
      <p:pic>
        <p:nvPicPr>
          <p:cNvPr id="50" name="グラフィックス 49" descr="コンピューター 単色塗りつぶし">
            <a:extLst>
              <a:ext uri="{FF2B5EF4-FFF2-40B4-BE49-F238E27FC236}">
                <a16:creationId xmlns:a16="http://schemas.microsoft.com/office/drawing/2014/main" id="{FA600FA5-A36C-BB34-F0D7-4AB74C0C78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62619" y="1321935"/>
            <a:ext cx="1581378" cy="1581378"/>
          </a:xfrm>
          <a:prstGeom prst="rect">
            <a:avLst/>
          </a:prstGeom>
        </p:spPr>
      </p:pic>
      <p:cxnSp>
        <p:nvCxnSpPr>
          <p:cNvPr id="53" name="直線矢印コネクタ 52">
            <a:extLst>
              <a:ext uri="{FF2B5EF4-FFF2-40B4-BE49-F238E27FC236}">
                <a16:creationId xmlns:a16="http://schemas.microsoft.com/office/drawing/2014/main" id="{DFE3739A-FBE0-EE04-DB2A-BC8C6DF6662D}"/>
              </a:ext>
            </a:extLst>
          </p:cNvPr>
          <p:cNvCxnSpPr>
            <a:cxnSpLocks/>
          </p:cNvCxnSpPr>
          <p:nvPr/>
        </p:nvCxnSpPr>
        <p:spPr>
          <a:xfrm flipV="1">
            <a:off x="2404895" y="3756584"/>
            <a:ext cx="3780528" cy="1722083"/>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0E5F48B5-FC9B-CC54-95E0-50445330C9B2}"/>
              </a:ext>
            </a:extLst>
          </p:cNvPr>
          <p:cNvCxnSpPr>
            <a:cxnSpLocks/>
            <a:stCxn id="48" idx="3"/>
          </p:cNvCxnSpPr>
          <p:nvPr/>
        </p:nvCxnSpPr>
        <p:spPr>
          <a:xfrm>
            <a:off x="6409461" y="2342195"/>
            <a:ext cx="821536" cy="152133"/>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9175DCBF-BA45-8EAE-B2E8-F80D689EB120}"/>
              </a:ext>
            </a:extLst>
          </p:cNvPr>
          <p:cNvSpPr txBox="1"/>
          <p:nvPr/>
        </p:nvSpPr>
        <p:spPr>
          <a:xfrm>
            <a:off x="6237941" y="3109331"/>
            <a:ext cx="3013148" cy="707886"/>
          </a:xfrm>
          <a:prstGeom prst="rect">
            <a:avLst/>
          </a:prstGeom>
          <a:noFill/>
        </p:spPr>
        <p:txBody>
          <a:bodyPr wrap="square" rtlCol="0">
            <a:spAutoFit/>
          </a:bodyPr>
          <a:lstStyle/>
          <a:p>
            <a:pPr algn="ctr"/>
            <a:r>
              <a:rPr kumimoji="1" lang="en-US" altLang="ja-JP" sz="2000" dirty="0">
                <a:solidFill>
                  <a:srgbClr val="FF0000"/>
                </a:solidFill>
                <a:latin typeface="Arial" panose="020B0604020202020204" pitchFamily="34" charset="0"/>
                <a:cs typeface="Arial" panose="020B0604020202020204" pitchFamily="34" charset="0"/>
              </a:rPr>
              <a:t>All information can be integrated in the system</a:t>
            </a:r>
            <a:endParaRPr kumimoji="1" lang="ja-JP" altLang="en-US" sz="2000" dirty="0">
              <a:solidFill>
                <a:srgbClr val="FF0000"/>
              </a:solidFill>
              <a:latin typeface="Arial" panose="020B0604020202020204" pitchFamily="34" charset="0"/>
              <a:cs typeface="Arial" panose="020B0604020202020204" pitchFamily="34" charset="0"/>
            </a:endParaRPr>
          </a:p>
        </p:txBody>
      </p:sp>
      <p:sp>
        <p:nvSpPr>
          <p:cNvPr id="58" name="テキスト ボックス 57">
            <a:extLst>
              <a:ext uri="{FF2B5EF4-FFF2-40B4-BE49-F238E27FC236}">
                <a16:creationId xmlns:a16="http://schemas.microsoft.com/office/drawing/2014/main" id="{93733F13-4437-024F-FDCB-94D121B76E9E}"/>
              </a:ext>
            </a:extLst>
          </p:cNvPr>
          <p:cNvSpPr txBox="1"/>
          <p:nvPr/>
        </p:nvSpPr>
        <p:spPr>
          <a:xfrm>
            <a:off x="2155650" y="5477217"/>
            <a:ext cx="2354411" cy="646331"/>
          </a:xfrm>
          <a:prstGeom prst="rect">
            <a:avLst/>
          </a:prstGeom>
          <a:noFill/>
        </p:spPr>
        <p:txBody>
          <a:bodyPr wrap="square" rtlCol="0">
            <a:spAutoFit/>
          </a:bodyPr>
          <a:lstStyle/>
          <a:p>
            <a:r>
              <a:rPr kumimoji="1" lang="en-US" altLang="ja-JP" dirty="0">
                <a:solidFill>
                  <a:srgbClr val="FF0000"/>
                </a:solidFill>
                <a:latin typeface="Arial" panose="020B0604020202020204" pitchFamily="34" charset="0"/>
                <a:cs typeface="Arial" panose="020B0604020202020204" pitchFamily="34" charset="0"/>
              </a:rPr>
              <a:t>report situation on his/her mobile phone</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61" name="テキスト ボックス 60">
            <a:extLst>
              <a:ext uri="{FF2B5EF4-FFF2-40B4-BE49-F238E27FC236}">
                <a16:creationId xmlns:a16="http://schemas.microsoft.com/office/drawing/2014/main" id="{10923DE0-B5C0-0388-5738-33EBF171BF62}"/>
              </a:ext>
            </a:extLst>
          </p:cNvPr>
          <p:cNvSpPr txBox="1"/>
          <p:nvPr/>
        </p:nvSpPr>
        <p:spPr>
          <a:xfrm>
            <a:off x="1253018" y="4401696"/>
            <a:ext cx="1550228"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Local officer</a:t>
            </a:r>
            <a:endParaRPr kumimoji="1" lang="ja-JP" altLang="en-US" dirty="0">
              <a:latin typeface="Arial" panose="020B0604020202020204" pitchFamily="34" charset="0"/>
              <a:cs typeface="Arial" panose="020B0604020202020204" pitchFamily="34" charset="0"/>
            </a:endParaRPr>
          </a:p>
        </p:txBody>
      </p:sp>
      <p:pic>
        <p:nvPicPr>
          <p:cNvPr id="47" name="図 46" descr="アイコン&#10;&#10;自動的に生成された説明">
            <a:extLst>
              <a:ext uri="{FF2B5EF4-FFF2-40B4-BE49-F238E27FC236}">
                <a16:creationId xmlns:a16="http://schemas.microsoft.com/office/drawing/2014/main" id="{2F2EAD6B-B25A-4873-3B75-5E314692BA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3990" y="2589700"/>
            <a:ext cx="694480" cy="694480"/>
          </a:xfrm>
          <a:prstGeom prst="rect">
            <a:avLst/>
          </a:prstGeom>
          <a:noFill/>
        </p:spPr>
      </p:pic>
      <p:pic>
        <p:nvPicPr>
          <p:cNvPr id="46" name="図 45" descr="アイコン&#10;&#10;自動的に生成された説明">
            <a:extLst>
              <a:ext uri="{FF2B5EF4-FFF2-40B4-BE49-F238E27FC236}">
                <a16:creationId xmlns:a16="http://schemas.microsoft.com/office/drawing/2014/main" id="{A11684F9-D35D-C03F-F9FB-DABF8A58B2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19350" y="2244027"/>
            <a:ext cx="512599" cy="512599"/>
          </a:xfrm>
          <a:prstGeom prst="rect">
            <a:avLst/>
          </a:prstGeom>
        </p:spPr>
      </p:pic>
      <p:sp>
        <p:nvSpPr>
          <p:cNvPr id="48" name="テキスト ボックス 47">
            <a:extLst>
              <a:ext uri="{FF2B5EF4-FFF2-40B4-BE49-F238E27FC236}">
                <a16:creationId xmlns:a16="http://schemas.microsoft.com/office/drawing/2014/main" id="{67D55193-D7D6-1EF7-332F-71C767877D69}"/>
              </a:ext>
            </a:extLst>
          </p:cNvPr>
          <p:cNvSpPr txBox="1"/>
          <p:nvPr/>
        </p:nvSpPr>
        <p:spPr>
          <a:xfrm>
            <a:off x="4996758" y="2065196"/>
            <a:ext cx="1412703" cy="553998"/>
          </a:xfrm>
          <a:prstGeom prst="rect">
            <a:avLst/>
          </a:prstGeom>
          <a:noFill/>
        </p:spPr>
        <p:txBody>
          <a:bodyPr wrap="square" rtlCol="0">
            <a:spAutoFit/>
          </a:bodyPr>
          <a:lstStyle/>
          <a:p>
            <a:pPr>
              <a:lnSpc>
                <a:spcPts val="1800"/>
              </a:lnSpc>
            </a:pPr>
            <a:r>
              <a:rPr lang="en-US" altLang="ja-JP" dirty="0">
                <a:solidFill>
                  <a:srgbClr val="0070C0"/>
                </a:solidFill>
                <a:latin typeface="Arial" panose="020B0604020202020204" pitchFamily="34" charset="0"/>
                <a:cs typeface="Arial" panose="020B0604020202020204" pitchFamily="34" charset="0"/>
              </a:rPr>
              <a:t>Evacuation situation</a:t>
            </a:r>
            <a:endParaRPr kumimoji="1" lang="ja-JP" altLang="en-US" dirty="0">
              <a:solidFill>
                <a:srgbClr val="0070C0"/>
              </a:solidFill>
              <a:latin typeface="Arial" panose="020B0604020202020204" pitchFamily="34" charset="0"/>
              <a:cs typeface="Arial" panose="020B0604020202020204" pitchFamily="34" charset="0"/>
            </a:endParaRPr>
          </a:p>
        </p:txBody>
      </p:sp>
      <p:cxnSp>
        <p:nvCxnSpPr>
          <p:cNvPr id="54" name="直線矢印コネクタ 53">
            <a:extLst>
              <a:ext uri="{FF2B5EF4-FFF2-40B4-BE49-F238E27FC236}">
                <a16:creationId xmlns:a16="http://schemas.microsoft.com/office/drawing/2014/main" id="{44BFF873-4200-4807-59BE-91EE02BBA51F}"/>
              </a:ext>
            </a:extLst>
          </p:cNvPr>
          <p:cNvCxnSpPr>
            <a:cxnSpLocks/>
          </p:cNvCxnSpPr>
          <p:nvPr/>
        </p:nvCxnSpPr>
        <p:spPr>
          <a:xfrm flipV="1">
            <a:off x="2568828" y="2992228"/>
            <a:ext cx="4344297" cy="846043"/>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5056" name="図 45055">
            <a:extLst>
              <a:ext uri="{FF2B5EF4-FFF2-40B4-BE49-F238E27FC236}">
                <a16:creationId xmlns:a16="http://schemas.microsoft.com/office/drawing/2014/main" id="{B7E593E4-CA6B-DC35-AEFA-E6AF50513EAE}"/>
              </a:ext>
            </a:extLst>
          </p:cNvPr>
          <p:cNvPicPr>
            <a:picLocks noChangeAspect="1"/>
          </p:cNvPicPr>
          <p:nvPr/>
        </p:nvPicPr>
        <p:blipFill>
          <a:blip r:embed="rId13"/>
          <a:stretch>
            <a:fillRect/>
          </a:stretch>
        </p:blipFill>
        <p:spPr>
          <a:xfrm>
            <a:off x="7255875" y="2638358"/>
            <a:ext cx="1768348" cy="431800"/>
          </a:xfrm>
          <a:prstGeom prst="rect">
            <a:avLst/>
          </a:prstGeom>
        </p:spPr>
      </p:pic>
      <p:cxnSp>
        <p:nvCxnSpPr>
          <p:cNvPr id="45057" name="直線矢印コネクタ 45056">
            <a:extLst>
              <a:ext uri="{FF2B5EF4-FFF2-40B4-BE49-F238E27FC236}">
                <a16:creationId xmlns:a16="http://schemas.microsoft.com/office/drawing/2014/main" id="{DE5E9D51-1128-EB80-CF6E-20CFF9C3EE0D}"/>
              </a:ext>
            </a:extLst>
          </p:cNvPr>
          <p:cNvCxnSpPr>
            <a:cxnSpLocks/>
          </p:cNvCxnSpPr>
          <p:nvPr/>
        </p:nvCxnSpPr>
        <p:spPr>
          <a:xfrm flipV="1">
            <a:off x="6525522" y="3889609"/>
            <a:ext cx="823261" cy="8380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12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p:txBody>
          <a:bodyPr/>
          <a:lstStyle/>
          <a:p>
            <a:pPr>
              <a:defRPr/>
            </a:pPr>
            <a:fld id="{32F9BC2A-FDA5-42F8-AB55-6B835C7269B1}" type="slidenum">
              <a:rPr lang="en-US" altLang="ja-JP"/>
              <a:pPr>
                <a:defRPr/>
              </a:pPr>
              <a:t>7</a:t>
            </a:fld>
            <a:endParaRPr lang="en-US" dirty="0"/>
          </a:p>
        </p:txBody>
      </p:sp>
      <p:sp>
        <p:nvSpPr>
          <p:cNvPr id="45058" name="Rectangle 2"/>
          <p:cNvSpPr>
            <a:spLocks noGrp="1"/>
          </p:cNvSpPr>
          <p:nvPr>
            <p:ph type="title"/>
          </p:nvPr>
        </p:nvSpPr>
        <p:spPr>
          <a:xfrm>
            <a:off x="0" y="188640"/>
            <a:ext cx="9144000" cy="431800"/>
          </a:xfrm>
          <a:solidFill>
            <a:schemeClr val="accent4"/>
          </a:solidFill>
          <a:ln/>
        </p:spPr>
        <p:txBody>
          <a:bodyPr/>
          <a:lstStyle/>
          <a:p>
            <a:r>
              <a:rPr lang="en-US" altLang="ja-JP" sz="2400" dirty="0">
                <a:solidFill>
                  <a:schemeClr val="bg1"/>
                </a:solidFill>
                <a:effectLst/>
                <a:latin typeface="Arial" panose="020B0604020202020204" pitchFamily="34" charset="0"/>
                <a:cs typeface="Arial" panose="020B0604020202020204" pitchFamily="34" charset="0"/>
              </a:rPr>
              <a:t>4</a:t>
            </a:r>
            <a:r>
              <a:rPr lang="ja-JP" altLang="en-US" sz="2400" dirty="0">
                <a:solidFill>
                  <a:schemeClr val="bg1"/>
                </a:solidFill>
                <a:effectLst/>
                <a:latin typeface="Arial" panose="020B0604020202020204" pitchFamily="34" charset="0"/>
                <a:cs typeface="Arial" panose="020B0604020202020204" pitchFamily="34" charset="0"/>
              </a:rPr>
              <a:t>．</a:t>
            </a:r>
            <a:r>
              <a:rPr lang="en-US" altLang="ja-JP" sz="2400" dirty="0">
                <a:solidFill>
                  <a:schemeClr val="bg1"/>
                </a:solidFill>
                <a:effectLst/>
                <a:latin typeface="Arial" panose="020B0604020202020204" pitchFamily="34" charset="0"/>
                <a:cs typeface="Arial" panose="020B0604020202020204" pitchFamily="34" charset="0"/>
              </a:rPr>
              <a:t>Success Stories/ Sales Record of RisKma</a:t>
            </a:r>
            <a:endParaRPr altLang="en-US" sz="2400" dirty="0">
              <a:solidFill>
                <a:schemeClr val="bg1"/>
              </a:solidFill>
              <a:effectLst/>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878FC8BB-59C2-49C9-8265-9F59D42356CC}"/>
              </a:ext>
            </a:extLst>
          </p:cNvPr>
          <p:cNvSpPr>
            <a:spLocks noChangeArrowheads="1"/>
          </p:cNvSpPr>
          <p:nvPr/>
        </p:nvSpPr>
        <p:spPr bwMode="auto">
          <a:xfrm>
            <a:off x="1633838" y="2797021"/>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p>
        </p:txBody>
      </p:sp>
      <p:sp>
        <p:nvSpPr>
          <p:cNvPr id="11" name="正方形/長方形 10">
            <a:extLst>
              <a:ext uri="{FF2B5EF4-FFF2-40B4-BE49-F238E27FC236}">
                <a16:creationId xmlns:a16="http://schemas.microsoft.com/office/drawing/2014/main" id="{575C7379-75AA-4912-B85F-E841D1232CA8}"/>
              </a:ext>
            </a:extLst>
          </p:cNvPr>
          <p:cNvSpPr/>
          <p:nvPr/>
        </p:nvSpPr>
        <p:spPr>
          <a:xfrm>
            <a:off x="143999" y="676000"/>
            <a:ext cx="8856000" cy="1015663"/>
          </a:xfrm>
          <a:prstGeom prst="rect">
            <a:avLst/>
          </a:prstGeom>
          <a:solidFill>
            <a:schemeClr val="bg1"/>
          </a:solidFill>
        </p:spPr>
        <p:txBody>
          <a:bodyPr wrap="square">
            <a:spAutoFit/>
          </a:bodyPr>
          <a:lstStyle/>
          <a:p>
            <a:pPr marL="0" lvl="1" eaLnBrk="0" hangingPunct="0"/>
            <a:r>
              <a:rPr kumimoji="0" lang="en-US" altLang="ja-JP" sz="2000" dirty="0" err="1">
                <a:latin typeface="Arial" panose="020B0604020202020204" pitchFamily="34" charset="0"/>
                <a:ea typeface="+mn-ea"/>
                <a:cs typeface="Arial" panose="020B0604020202020204" pitchFamily="34" charset="0"/>
              </a:rPr>
              <a:t>Riskma</a:t>
            </a:r>
            <a:r>
              <a:rPr kumimoji="0" lang="en-US" altLang="ja-JP" sz="2000" dirty="0">
                <a:latin typeface="Arial" panose="020B0604020202020204" pitchFamily="34" charset="0"/>
                <a:ea typeface="+mn-ea"/>
                <a:cs typeface="Arial" panose="020B0604020202020204" pitchFamily="34" charset="0"/>
              </a:rPr>
              <a:t> works with government agencies, and boasts the top share in Japan. We will expand the reliability and achievements of flood forecasting</a:t>
            </a:r>
            <a:r>
              <a:rPr kumimoji="0" lang="ja-JP" altLang="en-US" sz="2000" dirty="0">
                <a:latin typeface="Arial" panose="020B0604020202020204" pitchFamily="34" charset="0"/>
                <a:ea typeface="+mn-ea"/>
                <a:cs typeface="Arial" panose="020B0604020202020204" pitchFamily="34" charset="0"/>
              </a:rPr>
              <a:t>　</a:t>
            </a:r>
            <a:r>
              <a:rPr kumimoji="0" lang="en-US" altLang="ja-JP" sz="2000" dirty="0">
                <a:latin typeface="Arial" panose="020B0604020202020204" pitchFamily="34" charset="0"/>
                <a:ea typeface="+mn-ea"/>
                <a:cs typeface="Arial" panose="020B0604020202020204" pitchFamily="34" charset="0"/>
              </a:rPr>
              <a:t>technology obtained in Japan to other countries.</a:t>
            </a:r>
            <a:endParaRPr kumimoji="0" lang="ja-JP" altLang="en-US" sz="2000" dirty="0">
              <a:latin typeface="Arial" panose="020B0604020202020204" pitchFamily="34" charset="0"/>
              <a:ea typeface="+mn-ea"/>
              <a:cs typeface="Arial" panose="020B0604020202020204" pitchFamily="34" charset="0"/>
            </a:endParaRPr>
          </a:p>
        </p:txBody>
      </p:sp>
      <p:sp>
        <p:nvSpPr>
          <p:cNvPr id="22" name="テキスト ボックス 21">
            <a:extLst>
              <a:ext uri="{FF2B5EF4-FFF2-40B4-BE49-F238E27FC236}">
                <a16:creationId xmlns:a16="http://schemas.microsoft.com/office/drawing/2014/main" id="{AD7AFCC6-DE76-A1FF-C699-91DE9120629E}"/>
              </a:ext>
            </a:extLst>
          </p:cNvPr>
          <p:cNvSpPr txBox="1"/>
          <p:nvPr/>
        </p:nvSpPr>
        <p:spPr>
          <a:xfrm>
            <a:off x="0" y="1903906"/>
            <a:ext cx="9143999" cy="4278094"/>
          </a:xfrm>
          <a:prstGeom prst="rect">
            <a:avLst/>
          </a:prstGeom>
          <a:noFill/>
        </p:spPr>
        <p:txBody>
          <a:bodyPr wrap="square">
            <a:spAutoFit/>
          </a:bodyPr>
          <a:lstStyle/>
          <a:p>
            <a:pPr marL="285750" indent="-285750">
              <a:buFont typeface="Wingdings" panose="05000000000000000000" pitchFamily="2" charset="2"/>
              <a:buChar char="u"/>
            </a:pPr>
            <a:r>
              <a:rPr lang="en-US" altLang="ja-JP" sz="240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t>Central/Nationa</a:t>
            </a:r>
            <a:r>
              <a:rPr lang="en-US" altLang="ja-JP" sz="2400" dirty="0">
                <a:solidFill>
                  <a:srgbClr val="000000"/>
                </a:solidFill>
                <a:latin typeface="Arial" panose="020B0604020202020204" pitchFamily="34" charset="0"/>
                <a:ea typeface="メイリオ" panose="020B0604030504040204" pitchFamily="50" charset="-128"/>
                <a:cs typeface="Arial" panose="020B0604020202020204" pitchFamily="34" charset="0"/>
              </a:rPr>
              <a:t>l</a:t>
            </a:r>
            <a:r>
              <a:rPr lang="en-US" altLang="ja-JP" sz="240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t> Government</a:t>
            </a:r>
          </a:p>
          <a:p>
            <a:pPr marL="971550" lvl="1" indent="-514350">
              <a:buFont typeface="+mj-lt"/>
              <a:buAutoNum type="romanUcPeriod"/>
            </a:pPr>
            <a:r>
              <a:rPr lang="en-US" altLang="ja-JP" sz="2000" b="1" i="0" u="sng" dirty="0">
                <a:solidFill>
                  <a:srgbClr val="00000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rPr>
              <a:t>No.1 market share position </a:t>
            </a:r>
            <a:r>
              <a:rPr lang="en-US" altLang="ja-JP" sz="200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t>in Flood Forecasting System (Risk Line)</a:t>
            </a:r>
            <a:r>
              <a:rPr lang="ja-JP" altLang="en-US" sz="200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200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t>of </a:t>
            </a:r>
            <a:r>
              <a:rPr lang="en-US" altLang="ja-JP" sz="2000" b="1" i="0" u="sng" dirty="0">
                <a:solidFill>
                  <a:srgbClr val="00000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rPr>
              <a:t>MLIT</a:t>
            </a:r>
          </a:p>
          <a:p>
            <a:pPr marL="971550" lvl="1" indent="-514350">
              <a:buFont typeface="+mj-lt"/>
              <a:buAutoNum type="romanUcPeriod"/>
            </a:pPr>
            <a:r>
              <a:rPr lang="en-US" altLang="ja-JP" sz="2000" b="1" i="0" dirty="0">
                <a:solidFill>
                  <a:srgbClr val="00000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rPr>
              <a:t>No.1 market share position </a:t>
            </a:r>
            <a:r>
              <a:rPr lang="en-US" altLang="ja-JP" sz="200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t>in Dam Inflow Forecasting System </a:t>
            </a:r>
            <a:br>
              <a:rPr lang="en-US" altLang="ja-JP" sz="200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br>
            <a:r>
              <a:rPr lang="en-US" altLang="ja-JP" sz="200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t>of </a:t>
            </a:r>
            <a:r>
              <a:rPr lang="en-US" altLang="ja-JP" sz="2000" b="1" i="0" u="sng" dirty="0">
                <a:solidFill>
                  <a:srgbClr val="00000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rPr>
              <a:t>JWA</a:t>
            </a:r>
          </a:p>
          <a:p>
            <a:pPr marL="285750" indent="-285750">
              <a:buFont typeface="Wingdings" panose="05000000000000000000" pitchFamily="2" charset="2"/>
              <a:buChar char="u"/>
            </a:pPr>
            <a:r>
              <a:rPr lang="en-US" altLang="ja-JP" sz="2400" dirty="0">
                <a:solidFill>
                  <a:srgbClr val="000000"/>
                </a:solidFill>
                <a:latin typeface="Arial" panose="020B0604020202020204" pitchFamily="34" charset="0"/>
                <a:ea typeface="メイリオ" panose="020B0604030504040204" pitchFamily="50" charset="-128"/>
                <a:cs typeface="Arial" panose="020B0604020202020204" pitchFamily="34" charset="0"/>
              </a:rPr>
              <a:t>Local Governments</a:t>
            </a:r>
          </a:p>
          <a:p>
            <a:pPr marL="857250" lvl="1" indent="-400050">
              <a:buFont typeface="+mj-lt"/>
              <a:buAutoNum type="romanUcPeriod"/>
            </a:pPr>
            <a:r>
              <a:rPr lang="en-US" altLang="ja-JP" sz="2000" dirty="0" err="1">
                <a:solidFill>
                  <a:srgbClr val="000000"/>
                </a:solidFill>
                <a:latin typeface="Arial" panose="020B0604020202020204" pitchFamily="34" charset="0"/>
                <a:ea typeface="メイリオ" panose="020B0604030504040204" pitchFamily="50" charset="-128"/>
                <a:cs typeface="Arial" panose="020B0604020202020204" pitchFamily="34" charset="0"/>
              </a:rPr>
              <a:t>Tomakomai</a:t>
            </a:r>
            <a: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t> city in Hokkaido</a:t>
            </a:r>
            <a:b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br>
            <a: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t>(won the 2022 </a:t>
            </a:r>
            <a:r>
              <a:rPr lang="en-US" altLang="ja-JP" sz="2000" b="1" dirty="0">
                <a:solidFill>
                  <a:srgbClr val="00000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rPr>
              <a:t>Minister's Award </a:t>
            </a:r>
            <a: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t>of Circulating Sewerage)</a:t>
            </a:r>
            <a:r>
              <a:rPr lang="ja-JP" altLang="en-US" sz="2000" dirty="0">
                <a:solidFill>
                  <a:srgbClr val="000000"/>
                </a:solidFill>
                <a:latin typeface="Arial" panose="020B0604020202020204" pitchFamily="34" charset="0"/>
                <a:ea typeface="メイリオ" panose="020B0604030504040204" pitchFamily="50" charset="-128"/>
                <a:cs typeface="Arial" panose="020B0604020202020204" pitchFamily="34" charset="0"/>
              </a:rPr>
              <a:t>　</a:t>
            </a:r>
          </a:p>
          <a:p>
            <a:pPr marL="857250" lvl="1" indent="-400050">
              <a:buFont typeface="+mj-lt"/>
              <a:buAutoNum type="romanUcPeriod"/>
            </a:pPr>
            <a: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t>Gunma Prefecture </a:t>
            </a:r>
            <a:b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br>
            <a: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t>(won the 2022 </a:t>
            </a:r>
            <a:r>
              <a:rPr lang="en-US" altLang="ja-JP" sz="2000" b="1" dirty="0">
                <a:solidFill>
                  <a:srgbClr val="00000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rPr>
              <a:t>Governor’s Commendation </a:t>
            </a:r>
            <a: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t>&amp; </a:t>
            </a:r>
            <a:r>
              <a:rPr lang="en-US" altLang="ja-JP" sz="2000" b="1" dirty="0" err="1">
                <a:solidFill>
                  <a:srgbClr val="00000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rPr>
              <a:t>Zenkensho</a:t>
            </a:r>
            <a:r>
              <a:rPr lang="en-US" altLang="ja-JP" sz="2000" b="1" dirty="0">
                <a:solidFill>
                  <a:srgbClr val="00000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rPr>
              <a:t> Award</a:t>
            </a:r>
            <a: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t>)</a:t>
            </a:r>
          </a:p>
          <a:p>
            <a:pPr marL="285750" indent="-285750">
              <a:buFont typeface="Wingdings" panose="05000000000000000000" pitchFamily="2" charset="2"/>
              <a:buChar char="u"/>
            </a:pPr>
            <a:r>
              <a:rPr lang="en-US" altLang="ja-JP" sz="240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t>Private Companies</a:t>
            </a:r>
          </a:p>
          <a:p>
            <a:pPr marL="971550" lvl="1" indent="-514350">
              <a:buFont typeface="+mj-lt"/>
              <a:buAutoNum type="romanUcPeriod"/>
            </a:pPr>
            <a: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t>Real estate investment management company</a:t>
            </a:r>
          </a:p>
          <a:p>
            <a:pPr marL="971550" lvl="1" indent="-514350">
              <a:buFont typeface="+mj-lt"/>
              <a:buAutoNum type="romanUcPeriod"/>
            </a:pPr>
            <a:r>
              <a:rPr lang="en-US" altLang="ja-JP" sz="2000" dirty="0">
                <a:solidFill>
                  <a:srgbClr val="000000"/>
                </a:solidFill>
                <a:latin typeface="Arial" panose="020B0604020202020204" pitchFamily="34" charset="0"/>
                <a:ea typeface="メイリオ" panose="020B0604030504040204" pitchFamily="50" charset="-128"/>
                <a:cs typeface="Arial" panose="020B0604020202020204" pitchFamily="34" charset="0"/>
              </a:rPr>
              <a:t>Manufacturers</a:t>
            </a:r>
          </a:p>
        </p:txBody>
      </p:sp>
    </p:spTree>
    <p:extLst>
      <p:ext uri="{BB962C8B-B14F-4D97-AF65-F5344CB8AC3E}">
        <p14:creationId xmlns:p14="http://schemas.microsoft.com/office/powerpoint/2010/main" val="2163918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0" y="188640"/>
            <a:ext cx="9144000" cy="431800"/>
          </a:xfrm>
          <a:solidFill>
            <a:schemeClr val="accent4"/>
          </a:solidFill>
          <a:ln/>
        </p:spPr>
        <p:txBody>
          <a:bodyPr/>
          <a:lstStyle/>
          <a:p>
            <a:r>
              <a:rPr lang="en-US" altLang="ja-JP" sz="2400" dirty="0">
                <a:solidFill>
                  <a:schemeClr val="bg1"/>
                </a:solidFill>
                <a:effectLst/>
                <a:latin typeface="Arial" panose="020B0604020202020204" pitchFamily="34" charset="0"/>
                <a:cs typeface="Arial" panose="020B0604020202020204" pitchFamily="34" charset="0"/>
              </a:rPr>
              <a:t>5</a:t>
            </a:r>
            <a:r>
              <a:rPr lang="ja-JP" altLang="en-US" sz="2400" dirty="0">
                <a:solidFill>
                  <a:schemeClr val="bg1"/>
                </a:solidFill>
                <a:effectLst/>
                <a:latin typeface="Arial" panose="020B0604020202020204" pitchFamily="34" charset="0"/>
                <a:cs typeface="Arial" panose="020B0604020202020204" pitchFamily="34" charset="0"/>
              </a:rPr>
              <a:t>． </a:t>
            </a:r>
            <a:r>
              <a:rPr lang="en-US" altLang="ja-JP" sz="2400" dirty="0">
                <a:solidFill>
                  <a:schemeClr val="bg1"/>
                </a:solidFill>
                <a:effectLst/>
                <a:latin typeface="Arial" panose="020B0604020202020204" pitchFamily="34" charset="0"/>
                <a:cs typeface="Arial" panose="020B0604020202020204" pitchFamily="34" charset="0"/>
              </a:rPr>
              <a:t>Overseas Offices of CTI Engineering Group</a:t>
            </a:r>
            <a:endParaRPr altLang="en-US" sz="2400" dirty="0">
              <a:solidFill>
                <a:schemeClr val="bg1"/>
              </a:solidFill>
              <a:effectLst/>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878FC8BB-59C2-49C9-8265-9F59D42356CC}"/>
              </a:ext>
            </a:extLst>
          </p:cNvPr>
          <p:cNvSpPr>
            <a:spLocks noChangeArrowheads="1"/>
          </p:cNvSpPr>
          <p:nvPr/>
        </p:nvSpPr>
        <p:spPr bwMode="auto">
          <a:xfrm>
            <a:off x="2641951" y="753103"/>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p>
        </p:txBody>
      </p:sp>
      <p:pic>
        <p:nvPicPr>
          <p:cNvPr id="6" name="図 5">
            <a:extLst>
              <a:ext uri="{FF2B5EF4-FFF2-40B4-BE49-F238E27FC236}">
                <a16:creationId xmlns:a16="http://schemas.microsoft.com/office/drawing/2014/main" id="{F0EE7E70-EBDC-9F50-585F-7AD783FE45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97" y="930771"/>
            <a:ext cx="6422031" cy="5132051"/>
          </a:xfrm>
          <a:prstGeom prst="rect">
            <a:avLst/>
          </a:prstGeom>
        </p:spPr>
      </p:pic>
      <p:sp>
        <p:nvSpPr>
          <p:cNvPr id="7" name="楕円 6">
            <a:extLst>
              <a:ext uri="{FF2B5EF4-FFF2-40B4-BE49-F238E27FC236}">
                <a16:creationId xmlns:a16="http://schemas.microsoft.com/office/drawing/2014/main" id="{5D09A1E5-0046-4428-20F7-D8B5462810D1}"/>
              </a:ext>
            </a:extLst>
          </p:cNvPr>
          <p:cNvSpPr/>
          <p:nvPr/>
        </p:nvSpPr>
        <p:spPr>
          <a:xfrm>
            <a:off x="4212617" y="3121307"/>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6C7AF18C-A266-FB58-A791-BAFF82FDA550}"/>
              </a:ext>
            </a:extLst>
          </p:cNvPr>
          <p:cNvSpPr/>
          <p:nvPr/>
        </p:nvSpPr>
        <p:spPr>
          <a:xfrm>
            <a:off x="3224601" y="3643042"/>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9A366AC0-6B50-A293-DFEA-292921F67044}"/>
              </a:ext>
            </a:extLst>
          </p:cNvPr>
          <p:cNvSpPr/>
          <p:nvPr/>
        </p:nvSpPr>
        <p:spPr>
          <a:xfrm>
            <a:off x="4145610" y="4324727"/>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FBA1A524-1041-3826-89EE-9FA1CEB64E1E}"/>
              </a:ext>
            </a:extLst>
          </p:cNvPr>
          <p:cNvSpPr/>
          <p:nvPr/>
        </p:nvSpPr>
        <p:spPr>
          <a:xfrm>
            <a:off x="4678801" y="4191001"/>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E0C544AE-6EAE-BA25-C07C-ED610AED8099}"/>
              </a:ext>
            </a:extLst>
          </p:cNvPr>
          <p:cNvSpPr/>
          <p:nvPr/>
        </p:nvSpPr>
        <p:spPr>
          <a:xfrm>
            <a:off x="5454375" y="5528118"/>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楕円 22">
            <a:extLst>
              <a:ext uri="{FF2B5EF4-FFF2-40B4-BE49-F238E27FC236}">
                <a16:creationId xmlns:a16="http://schemas.microsoft.com/office/drawing/2014/main" id="{CA9D2095-A181-0F89-A35D-96398E133397}"/>
              </a:ext>
            </a:extLst>
          </p:cNvPr>
          <p:cNvSpPr/>
          <p:nvPr/>
        </p:nvSpPr>
        <p:spPr>
          <a:xfrm>
            <a:off x="5326069" y="5638704"/>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5C5101FF-388E-E287-C1EB-540C2C0B7ECE}"/>
              </a:ext>
            </a:extLst>
          </p:cNvPr>
          <p:cNvSpPr/>
          <p:nvPr/>
        </p:nvSpPr>
        <p:spPr>
          <a:xfrm>
            <a:off x="1006115" y="2943025"/>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6FDF42EA-1302-A77C-460A-4C9638F60F09}"/>
              </a:ext>
            </a:extLst>
          </p:cNvPr>
          <p:cNvSpPr/>
          <p:nvPr/>
        </p:nvSpPr>
        <p:spPr>
          <a:xfrm>
            <a:off x="3906200" y="4037403"/>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6" name="直線コネクタ 25">
            <a:extLst>
              <a:ext uri="{FF2B5EF4-FFF2-40B4-BE49-F238E27FC236}">
                <a16:creationId xmlns:a16="http://schemas.microsoft.com/office/drawing/2014/main" id="{2635974A-02E0-8E95-C48D-E2475FB20277}"/>
              </a:ext>
            </a:extLst>
          </p:cNvPr>
          <p:cNvCxnSpPr>
            <a:cxnSpLocks/>
          </p:cNvCxnSpPr>
          <p:nvPr/>
        </p:nvCxnSpPr>
        <p:spPr>
          <a:xfrm flipH="1">
            <a:off x="4285319" y="2752131"/>
            <a:ext cx="215875" cy="416341"/>
          </a:xfrm>
          <a:prstGeom prst="line">
            <a:avLst/>
          </a:prstGeom>
          <a:noFill/>
          <a:ln w="6350" cap="flat" cmpd="sng" algn="ctr">
            <a:solidFill>
              <a:srgbClr val="0066FF"/>
            </a:solidFill>
            <a:prstDash val="solid"/>
            <a:miter lim="800000"/>
          </a:ln>
          <a:effectLst/>
        </p:spPr>
      </p:cxnSp>
      <p:sp>
        <p:nvSpPr>
          <p:cNvPr id="28" name="四角形: 角を丸くする 27">
            <a:extLst>
              <a:ext uri="{FF2B5EF4-FFF2-40B4-BE49-F238E27FC236}">
                <a16:creationId xmlns:a16="http://schemas.microsoft.com/office/drawing/2014/main" id="{08430EB1-E086-8E1F-ABB2-89B4A37C83B2}"/>
              </a:ext>
            </a:extLst>
          </p:cNvPr>
          <p:cNvSpPr/>
          <p:nvPr/>
        </p:nvSpPr>
        <p:spPr>
          <a:xfrm>
            <a:off x="3413563" y="2329833"/>
            <a:ext cx="2218666" cy="445705"/>
          </a:xfrm>
          <a:prstGeom prst="round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Ulaanbaatar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Liaison Office(CTII)</a:t>
            </a:r>
            <a:endParaRPr kumimoji="0" lang="ja-JP" altLang="en-US"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20C342D4-8595-18FD-B792-5FD26F02A8FD}"/>
              </a:ext>
            </a:extLst>
          </p:cNvPr>
          <p:cNvSpPr/>
          <p:nvPr/>
        </p:nvSpPr>
        <p:spPr>
          <a:xfrm>
            <a:off x="5214081" y="3573222"/>
            <a:ext cx="145404" cy="133697"/>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0" name="直線コネクタ 29">
            <a:extLst>
              <a:ext uri="{FF2B5EF4-FFF2-40B4-BE49-F238E27FC236}">
                <a16:creationId xmlns:a16="http://schemas.microsoft.com/office/drawing/2014/main" id="{8CB7DC67-E084-109A-2465-FA0E5856C5FC}"/>
              </a:ext>
            </a:extLst>
          </p:cNvPr>
          <p:cNvCxnSpPr>
            <a:cxnSpLocks/>
            <a:endCxn id="29" idx="7"/>
          </p:cNvCxnSpPr>
          <p:nvPr/>
        </p:nvCxnSpPr>
        <p:spPr>
          <a:xfrm flipH="1">
            <a:off x="5338191" y="3325383"/>
            <a:ext cx="431268" cy="267418"/>
          </a:xfrm>
          <a:prstGeom prst="line">
            <a:avLst/>
          </a:prstGeom>
          <a:noFill/>
          <a:ln w="6350" cap="flat" cmpd="sng" algn="ctr">
            <a:solidFill>
              <a:srgbClr val="FF0000"/>
            </a:solidFill>
            <a:prstDash val="solid"/>
            <a:miter lim="800000"/>
          </a:ln>
          <a:effectLst/>
        </p:spPr>
      </p:cxnSp>
      <p:sp>
        <p:nvSpPr>
          <p:cNvPr id="31" name="四角形: 角を丸くする 30">
            <a:extLst>
              <a:ext uri="{FF2B5EF4-FFF2-40B4-BE49-F238E27FC236}">
                <a16:creationId xmlns:a16="http://schemas.microsoft.com/office/drawing/2014/main" id="{663611C6-7CBA-4B18-6089-F00CF80422EA}"/>
              </a:ext>
            </a:extLst>
          </p:cNvPr>
          <p:cNvSpPr/>
          <p:nvPr/>
        </p:nvSpPr>
        <p:spPr>
          <a:xfrm>
            <a:off x="3494925" y="4909337"/>
            <a:ext cx="2268712" cy="445705"/>
          </a:xfrm>
          <a:prstGeom prst="round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Philippines Branch</a:t>
            </a:r>
            <a:r>
              <a:rPr kumimoji="0" lang="ja-JP" altLang="en-US"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 </a:t>
            </a:r>
            <a: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(CTII)</a:t>
            </a:r>
            <a:b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br>
            <a:r>
              <a:rPr kumimoji="0" lang="en-US" altLang="ja-JP" sz="1400" b="1"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CTI </a:t>
            </a:r>
            <a:r>
              <a:rPr kumimoji="0" lang="en-US" altLang="ja-JP" sz="1400" b="1" i="1" u="none" strike="noStrike" kern="0" cap="none" spc="0" normalizeH="0" baseline="0" noProof="0" dirty="0" err="1">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Pilipinas</a:t>
            </a:r>
            <a:r>
              <a:rPr kumimoji="0" lang="en-US" altLang="ja-JP" sz="1400" b="1"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 </a:t>
            </a:r>
            <a:r>
              <a:rPr kumimoji="0" lang="en-US" altLang="ja-JP" sz="140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(CTII)</a:t>
            </a:r>
            <a:endParaRPr kumimoji="0" lang="ja-JP" altLang="en-US" sz="140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cxnSp>
        <p:nvCxnSpPr>
          <p:cNvPr id="32" name="直線コネクタ 31">
            <a:extLst>
              <a:ext uri="{FF2B5EF4-FFF2-40B4-BE49-F238E27FC236}">
                <a16:creationId xmlns:a16="http://schemas.microsoft.com/office/drawing/2014/main" id="{4EEEF594-6941-4562-594B-3BE6091AA26E}"/>
              </a:ext>
            </a:extLst>
          </p:cNvPr>
          <p:cNvCxnSpPr>
            <a:cxnSpLocks/>
          </p:cNvCxnSpPr>
          <p:nvPr/>
        </p:nvCxnSpPr>
        <p:spPr>
          <a:xfrm flipV="1">
            <a:off x="4645402" y="4276091"/>
            <a:ext cx="99453" cy="672732"/>
          </a:xfrm>
          <a:prstGeom prst="line">
            <a:avLst/>
          </a:prstGeom>
          <a:noFill/>
          <a:ln w="6350" cap="flat" cmpd="sng" algn="ctr">
            <a:solidFill>
              <a:srgbClr val="0066FF"/>
            </a:solidFill>
            <a:prstDash val="solid"/>
            <a:miter lim="800000"/>
          </a:ln>
          <a:effectLst/>
        </p:spPr>
      </p:cxnSp>
      <p:cxnSp>
        <p:nvCxnSpPr>
          <p:cNvPr id="33" name="直線コネクタ 32">
            <a:extLst>
              <a:ext uri="{FF2B5EF4-FFF2-40B4-BE49-F238E27FC236}">
                <a16:creationId xmlns:a16="http://schemas.microsoft.com/office/drawing/2014/main" id="{EA66E30F-8BF7-CBB0-E9EE-92FB0AA35541}"/>
              </a:ext>
            </a:extLst>
          </p:cNvPr>
          <p:cNvCxnSpPr>
            <a:cxnSpLocks/>
            <a:endCxn id="23" idx="2"/>
          </p:cNvCxnSpPr>
          <p:nvPr/>
        </p:nvCxnSpPr>
        <p:spPr>
          <a:xfrm flipV="1">
            <a:off x="5040386" y="5705553"/>
            <a:ext cx="285683" cy="29545"/>
          </a:xfrm>
          <a:prstGeom prst="line">
            <a:avLst/>
          </a:prstGeom>
          <a:noFill/>
          <a:ln w="6350" cap="flat" cmpd="sng" algn="ctr">
            <a:solidFill>
              <a:srgbClr val="0066FF"/>
            </a:solidFill>
            <a:prstDash val="solid"/>
            <a:miter lim="800000"/>
          </a:ln>
          <a:effectLst/>
        </p:spPr>
      </p:cxnSp>
      <p:sp>
        <p:nvSpPr>
          <p:cNvPr id="34" name="四角形: 角を丸くする 33">
            <a:extLst>
              <a:ext uri="{FF2B5EF4-FFF2-40B4-BE49-F238E27FC236}">
                <a16:creationId xmlns:a16="http://schemas.microsoft.com/office/drawing/2014/main" id="{246E61A8-090A-B02C-0A5D-A39A305C70AD}"/>
              </a:ext>
            </a:extLst>
          </p:cNvPr>
          <p:cNvSpPr/>
          <p:nvPr/>
        </p:nvSpPr>
        <p:spPr>
          <a:xfrm>
            <a:off x="1762251" y="4009115"/>
            <a:ext cx="2363104" cy="445705"/>
          </a:xfrm>
          <a:prstGeom prst="round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Phnom Penh Liaison Office(CTII)</a:t>
            </a:r>
            <a:endParaRPr kumimoji="0" lang="ja-JP" altLang="en-US"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cxnSp>
        <p:nvCxnSpPr>
          <p:cNvPr id="35" name="直線コネクタ 34">
            <a:extLst>
              <a:ext uri="{FF2B5EF4-FFF2-40B4-BE49-F238E27FC236}">
                <a16:creationId xmlns:a16="http://schemas.microsoft.com/office/drawing/2014/main" id="{5FDE57C1-67D9-8E96-8806-C18ADE49499B}"/>
              </a:ext>
            </a:extLst>
          </p:cNvPr>
          <p:cNvCxnSpPr>
            <a:cxnSpLocks/>
          </p:cNvCxnSpPr>
          <p:nvPr/>
        </p:nvCxnSpPr>
        <p:spPr>
          <a:xfrm flipH="1" flipV="1">
            <a:off x="3511662" y="4294172"/>
            <a:ext cx="655242" cy="84798"/>
          </a:xfrm>
          <a:prstGeom prst="line">
            <a:avLst/>
          </a:prstGeom>
          <a:noFill/>
          <a:ln w="6350" cap="flat" cmpd="sng" algn="ctr">
            <a:solidFill>
              <a:srgbClr val="0066FF"/>
            </a:solidFill>
            <a:prstDash val="solid"/>
            <a:miter lim="800000"/>
          </a:ln>
          <a:effectLst/>
        </p:spPr>
      </p:cxnSp>
      <p:sp>
        <p:nvSpPr>
          <p:cNvPr id="36" name="四角形: 角を丸くする 35">
            <a:extLst>
              <a:ext uri="{FF2B5EF4-FFF2-40B4-BE49-F238E27FC236}">
                <a16:creationId xmlns:a16="http://schemas.microsoft.com/office/drawing/2014/main" id="{04B29C39-29DA-D6F6-2FCF-3ABA634C3561}"/>
              </a:ext>
            </a:extLst>
          </p:cNvPr>
          <p:cNvSpPr/>
          <p:nvPr/>
        </p:nvSpPr>
        <p:spPr>
          <a:xfrm>
            <a:off x="3224601" y="3509402"/>
            <a:ext cx="1848437" cy="445705"/>
          </a:xfrm>
          <a:prstGeom prst="round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400" b="1"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CTI Myanmar </a:t>
            </a:r>
            <a:r>
              <a:rPr kumimoji="0" lang="en-US" altLang="ja-JP" sz="140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(CTII)</a:t>
            </a:r>
            <a:endParaRPr kumimoji="0" lang="ja-JP" altLang="en-US" sz="140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cxnSp>
        <p:nvCxnSpPr>
          <p:cNvPr id="37" name="直線コネクタ 36">
            <a:extLst>
              <a:ext uri="{FF2B5EF4-FFF2-40B4-BE49-F238E27FC236}">
                <a16:creationId xmlns:a16="http://schemas.microsoft.com/office/drawing/2014/main" id="{0C1FC68C-C1DA-C798-9221-55F468C3967D}"/>
              </a:ext>
            </a:extLst>
          </p:cNvPr>
          <p:cNvCxnSpPr>
            <a:cxnSpLocks/>
          </p:cNvCxnSpPr>
          <p:nvPr/>
        </p:nvCxnSpPr>
        <p:spPr>
          <a:xfrm flipH="1" flipV="1">
            <a:off x="3837513" y="3823565"/>
            <a:ext cx="141389" cy="249899"/>
          </a:xfrm>
          <a:prstGeom prst="line">
            <a:avLst/>
          </a:prstGeom>
          <a:noFill/>
          <a:ln w="6350" cap="flat" cmpd="sng" algn="ctr">
            <a:solidFill>
              <a:srgbClr val="0066FF"/>
            </a:solidFill>
            <a:prstDash val="solid"/>
            <a:miter lim="800000"/>
          </a:ln>
          <a:effectLst/>
        </p:spPr>
      </p:cxnSp>
      <p:sp>
        <p:nvSpPr>
          <p:cNvPr id="38" name="四角形: 角を丸くする 37">
            <a:extLst>
              <a:ext uri="{FF2B5EF4-FFF2-40B4-BE49-F238E27FC236}">
                <a16:creationId xmlns:a16="http://schemas.microsoft.com/office/drawing/2014/main" id="{0108DAE7-0AF6-8CB9-6C57-16C700D0052D}"/>
              </a:ext>
            </a:extLst>
          </p:cNvPr>
          <p:cNvSpPr/>
          <p:nvPr/>
        </p:nvSpPr>
        <p:spPr>
          <a:xfrm>
            <a:off x="1762251" y="3105354"/>
            <a:ext cx="2294411" cy="445705"/>
          </a:xfrm>
          <a:prstGeom prst="round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Islamabad Branch Office(CTII)</a:t>
            </a:r>
            <a:endParaRPr kumimoji="0" lang="ja-JP" altLang="en-US"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cxnSp>
        <p:nvCxnSpPr>
          <p:cNvPr id="39" name="直線コネクタ 38">
            <a:extLst>
              <a:ext uri="{FF2B5EF4-FFF2-40B4-BE49-F238E27FC236}">
                <a16:creationId xmlns:a16="http://schemas.microsoft.com/office/drawing/2014/main" id="{BF9C1F92-00FF-D133-6C3A-2385D39B7E7E}"/>
              </a:ext>
            </a:extLst>
          </p:cNvPr>
          <p:cNvCxnSpPr>
            <a:cxnSpLocks/>
          </p:cNvCxnSpPr>
          <p:nvPr/>
        </p:nvCxnSpPr>
        <p:spPr>
          <a:xfrm>
            <a:off x="2943007" y="3538359"/>
            <a:ext cx="306994" cy="158832"/>
          </a:xfrm>
          <a:prstGeom prst="line">
            <a:avLst/>
          </a:prstGeom>
          <a:noFill/>
          <a:ln w="6350" cap="flat" cmpd="sng" algn="ctr">
            <a:solidFill>
              <a:srgbClr val="0066FF"/>
            </a:solidFill>
            <a:prstDash val="solid"/>
            <a:miter lim="800000"/>
          </a:ln>
          <a:effectLst/>
        </p:spPr>
      </p:cxnSp>
      <p:sp>
        <p:nvSpPr>
          <p:cNvPr id="40" name="四角形: 角を丸くする 39">
            <a:extLst>
              <a:ext uri="{FF2B5EF4-FFF2-40B4-BE49-F238E27FC236}">
                <a16:creationId xmlns:a16="http://schemas.microsoft.com/office/drawing/2014/main" id="{60E06B31-4AF8-371A-7403-299104F39704}"/>
              </a:ext>
            </a:extLst>
          </p:cNvPr>
          <p:cNvSpPr/>
          <p:nvPr/>
        </p:nvSpPr>
        <p:spPr>
          <a:xfrm>
            <a:off x="1219226" y="2662265"/>
            <a:ext cx="2005375" cy="445705"/>
          </a:xfrm>
          <a:prstGeom prst="round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400" b="1"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Waterman Group (HQ)</a:t>
            </a:r>
            <a:endParaRPr kumimoji="0" lang="ja-JP" altLang="en-US" sz="1400" b="1"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cxnSp>
        <p:nvCxnSpPr>
          <p:cNvPr id="41" name="直線コネクタ 40">
            <a:extLst>
              <a:ext uri="{FF2B5EF4-FFF2-40B4-BE49-F238E27FC236}">
                <a16:creationId xmlns:a16="http://schemas.microsoft.com/office/drawing/2014/main" id="{BD9D61E1-AB51-B1B6-ED23-FCEF4EAB47B3}"/>
              </a:ext>
            </a:extLst>
          </p:cNvPr>
          <p:cNvCxnSpPr>
            <a:cxnSpLocks/>
          </p:cNvCxnSpPr>
          <p:nvPr/>
        </p:nvCxnSpPr>
        <p:spPr>
          <a:xfrm flipV="1">
            <a:off x="909782" y="2664879"/>
            <a:ext cx="298576" cy="266140"/>
          </a:xfrm>
          <a:prstGeom prst="line">
            <a:avLst/>
          </a:prstGeom>
          <a:noFill/>
          <a:ln w="6350" cap="flat" cmpd="sng" algn="ctr">
            <a:solidFill>
              <a:srgbClr val="0066FF"/>
            </a:solidFill>
            <a:prstDash val="solid"/>
            <a:miter lim="800000"/>
          </a:ln>
          <a:effectLst/>
        </p:spPr>
      </p:cxnSp>
      <p:cxnSp>
        <p:nvCxnSpPr>
          <p:cNvPr id="42" name="直線コネクタ 41">
            <a:extLst>
              <a:ext uri="{FF2B5EF4-FFF2-40B4-BE49-F238E27FC236}">
                <a16:creationId xmlns:a16="http://schemas.microsoft.com/office/drawing/2014/main" id="{BDA317B1-3F00-A82F-E566-FCF4D2CF3D9D}"/>
              </a:ext>
            </a:extLst>
          </p:cNvPr>
          <p:cNvCxnSpPr>
            <a:cxnSpLocks/>
          </p:cNvCxnSpPr>
          <p:nvPr/>
        </p:nvCxnSpPr>
        <p:spPr>
          <a:xfrm flipV="1">
            <a:off x="1073822" y="2890631"/>
            <a:ext cx="266301" cy="153373"/>
          </a:xfrm>
          <a:prstGeom prst="line">
            <a:avLst/>
          </a:prstGeom>
          <a:noFill/>
          <a:ln w="6350" cap="flat" cmpd="sng" algn="ctr">
            <a:solidFill>
              <a:srgbClr val="0066FF"/>
            </a:solidFill>
            <a:prstDash val="solid"/>
            <a:miter lim="800000"/>
          </a:ln>
          <a:effectLst/>
        </p:spPr>
      </p:cxnSp>
      <p:sp>
        <p:nvSpPr>
          <p:cNvPr id="43" name="楕円 42">
            <a:extLst>
              <a:ext uri="{FF2B5EF4-FFF2-40B4-BE49-F238E27FC236}">
                <a16:creationId xmlns:a16="http://schemas.microsoft.com/office/drawing/2014/main" id="{50E54914-C095-79F5-2AA2-55751EDED912}"/>
              </a:ext>
            </a:extLst>
          </p:cNvPr>
          <p:cNvSpPr/>
          <p:nvPr/>
        </p:nvSpPr>
        <p:spPr>
          <a:xfrm>
            <a:off x="815102" y="2886898"/>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4" name="直線コネクタ 43">
            <a:extLst>
              <a:ext uri="{FF2B5EF4-FFF2-40B4-BE49-F238E27FC236}">
                <a16:creationId xmlns:a16="http://schemas.microsoft.com/office/drawing/2014/main" id="{0108E271-B162-1F01-714E-6FB69AE8AEA3}"/>
              </a:ext>
            </a:extLst>
          </p:cNvPr>
          <p:cNvCxnSpPr>
            <a:cxnSpLocks/>
            <a:endCxn id="12" idx="2"/>
          </p:cNvCxnSpPr>
          <p:nvPr/>
        </p:nvCxnSpPr>
        <p:spPr>
          <a:xfrm flipV="1">
            <a:off x="5040386" y="5594967"/>
            <a:ext cx="413989" cy="140132"/>
          </a:xfrm>
          <a:prstGeom prst="line">
            <a:avLst/>
          </a:prstGeom>
          <a:noFill/>
          <a:ln w="6350" cap="flat" cmpd="sng" algn="ctr">
            <a:solidFill>
              <a:srgbClr val="0066FF"/>
            </a:solidFill>
            <a:prstDash val="solid"/>
            <a:miter lim="800000"/>
          </a:ln>
          <a:effectLst/>
        </p:spPr>
      </p:cxnSp>
      <p:sp>
        <p:nvSpPr>
          <p:cNvPr id="45" name="四角形: 角を丸くする 44">
            <a:extLst>
              <a:ext uri="{FF2B5EF4-FFF2-40B4-BE49-F238E27FC236}">
                <a16:creationId xmlns:a16="http://schemas.microsoft.com/office/drawing/2014/main" id="{8F1E504E-0B92-47FC-AEA1-118ABCA2E640}"/>
              </a:ext>
            </a:extLst>
          </p:cNvPr>
          <p:cNvSpPr/>
          <p:nvPr/>
        </p:nvSpPr>
        <p:spPr>
          <a:xfrm>
            <a:off x="5721664" y="3064325"/>
            <a:ext cx="3304682" cy="1189806"/>
          </a:xfrm>
          <a:prstGeom prst="roundRect">
            <a:avLst/>
          </a:prstGeom>
          <a:noFill/>
          <a:ln w="12700" cap="flat" cmpd="sng" algn="ctr">
            <a:noFill/>
            <a:prstDash val="solid"/>
            <a:miter lim="800000"/>
          </a:ln>
          <a:effectLst/>
        </p:spPr>
        <p:txBody>
          <a:bodyPr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400" b="1" i="1" u="none" strike="noStrike" kern="0" cap="none" spc="0" normalizeH="0" baseline="0" noProof="0" dirty="0">
                <a:ln>
                  <a:noFill/>
                </a:ln>
                <a:solidFill>
                  <a:srgbClr val="FF0000"/>
                </a:solidFill>
                <a:effectLst/>
                <a:uLnTx/>
                <a:uFillTx/>
                <a:latin typeface="Calibri" panose="020F0502020204030204" pitchFamily="34" charset="0"/>
                <a:ea typeface="游ゴシック" panose="020B0400000000000000" pitchFamily="50" charset="-128"/>
                <a:cs typeface="+mn-cs"/>
              </a:rPr>
              <a:t>CTI Engineering (HQ)</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486EDD99-1155-AA52-B71E-544A62F7393A}"/>
              </a:ext>
            </a:extLst>
          </p:cNvPr>
          <p:cNvSpPr/>
          <p:nvPr/>
        </p:nvSpPr>
        <p:spPr>
          <a:xfrm>
            <a:off x="5317962" y="3338818"/>
            <a:ext cx="3395568" cy="1823576"/>
          </a:xfrm>
          <a:prstGeom prst="rect">
            <a:avLst/>
          </a:prstGeom>
        </p:spPr>
        <p:txBody>
          <a:bodyPr wrap="square">
            <a:spAutoFit/>
          </a:bodyPr>
          <a:lstStyle/>
          <a:p>
            <a:pPr lvl="1" defTabSz="457200" fontAlgn="auto">
              <a:lnSpc>
                <a:spcPts val="1500"/>
              </a:lnSpc>
              <a:spcBef>
                <a:spcPts val="0"/>
              </a:spcBef>
              <a:spcAft>
                <a:spcPts val="0"/>
              </a:spcAft>
            </a:pPr>
            <a:r>
              <a:rPr kumimoji="0" lang="en-US" altLang="ja-JP" sz="1400" b="1" i="1" dirty="0">
                <a:solidFill>
                  <a:srgbClr val="5B9BD5">
                    <a:lumMod val="50000"/>
                  </a:srgbClr>
                </a:solidFill>
                <a:latin typeface="Calibri" panose="020F0502020204030204" pitchFamily="34" charset="0"/>
                <a:ea typeface="游ゴシック" panose="020B0400000000000000" pitchFamily="50" charset="-128"/>
              </a:rPr>
              <a:t>CTI Engineering International (CTII)</a:t>
            </a:r>
          </a:p>
          <a:p>
            <a:pPr lvl="1" defTabSz="457200" fontAlgn="auto">
              <a:lnSpc>
                <a:spcPts val="1500"/>
              </a:lnSpc>
              <a:spcBef>
                <a:spcPts val="0"/>
              </a:spcBef>
              <a:spcAft>
                <a:spcPts val="0"/>
              </a:spcAft>
            </a:pPr>
            <a:r>
              <a:rPr kumimoji="0" lang="en-US" altLang="ja-JP" sz="1400" b="1" i="1" dirty="0">
                <a:solidFill>
                  <a:srgbClr val="5B9BD5">
                    <a:lumMod val="50000"/>
                  </a:srgbClr>
                </a:solidFill>
                <a:latin typeface="Calibri" panose="020F0502020204030204" pitchFamily="34" charset="0"/>
                <a:ea typeface="游ゴシック" panose="020B0400000000000000" pitchFamily="50" charset="-128"/>
              </a:rPr>
              <a:t>Japan Urban Engineering</a:t>
            </a:r>
          </a:p>
          <a:p>
            <a:pPr lvl="1" defTabSz="457200" fontAlgn="auto">
              <a:lnSpc>
                <a:spcPts val="1500"/>
              </a:lnSpc>
              <a:spcBef>
                <a:spcPts val="0"/>
              </a:spcBef>
              <a:spcAft>
                <a:spcPts val="0"/>
              </a:spcAft>
            </a:pPr>
            <a:r>
              <a:rPr kumimoji="0" lang="en-US" altLang="ja-JP" sz="1400" b="1" i="1" dirty="0">
                <a:solidFill>
                  <a:srgbClr val="5B9BD5">
                    <a:lumMod val="50000"/>
                  </a:srgbClr>
                </a:solidFill>
                <a:latin typeface="Calibri" panose="020F0502020204030204" pitchFamily="34" charset="0"/>
                <a:ea typeface="游ゴシック" panose="020B0400000000000000" pitchFamily="50" charset="-128"/>
              </a:rPr>
              <a:t>Chi-ken Sogo Consultants</a:t>
            </a:r>
          </a:p>
          <a:p>
            <a:pPr lvl="1" defTabSz="457200" fontAlgn="auto">
              <a:lnSpc>
                <a:spcPts val="1500"/>
              </a:lnSpc>
              <a:spcBef>
                <a:spcPts val="0"/>
              </a:spcBef>
              <a:spcAft>
                <a:spcPts val="0"/>
              </a:spcAft>
            </a:pPr>
            <a:r>
              <a:rPr kumimoji="0" lang="en-US" altLang="ja-JP" sz="1400" b="1" i="1" dirty="0">
                <a:solidFill>
                  <a:srgbClr val="5B9BD5">
                    <a:lumMod val="50000"/>
                  </a:srgbClr>
                </a:solidFill>
                <a:latin typeface="Calibri" panose="020F0502020204030204" pitchFamily="34" charset="0"/>
                <a:ea typeface="游ゴシック" panose="020B0400000000000000" pitchFamily="50" charset="-128"/>
              </a:rPr>
              <a:t>NISSOKEN ARCHITECTS/ENGINEERS</a:t>
            </a:r>
          </a:p>
          <a:p>
            <a:pPr lvl="1" defTabSz="457200" fontAlgn="auto">
              <a:lnSpc>
                <a:spcPts val="1500"/>
              </a:lnSpc>
              <a:spcBef>
                <a:spcPts val="0"/>
              </a:spcBef>
              <a:spcAft>
                <a:spcPts val="0"/>
              </a:spcAft>
            </a:pPr>
            <a:r>
              <a:rPr kumimoji="0" lang="en-US" altLang="ja-JP" sz="1400" b="1" i="1" dirty="0">
                <a:solidFill>
                  <a:srgbClr val="5B9BD5">
                    <a:lumMod val="50000"/>
                  </a:srgbClr>
                </a:solidFill>
                <a:latin typeface="Calibri" panose="020F0502020204030204" pitchFamily="34" charset="0"/>
                <a:ea typeface="游ゴシック" panose="020B0400000000000000" pitchFamily="50" charset="-128"/>
              </a:rPr>
              <a:t>Environmental Research &amp; Solutions</a:t>
            </a:r>
          </a:p>
          <a:p>
            <a:pPr lvl="1" defTabSz="457200" fontAlgn="auto">
              <a:lnSpc>
                <a:spcPts val="1500"/>
              </a:lnSpc>
              <a:spcBef>
                <a:spcPts val="0"/>
              </a:spcBef>
              <a:spcAft>
                <a:spcPts val="0"/>
              </a:spcAft>
            </a:pPr>
            <a:r>
              <a:rPr kumimoji="0" lang="en-US" altLang="ja-JP" sz="1400" b="1" i="1" dirty="0">
                <a:solidFill>
                  <a:srgbClr val="5B9BD5">
                    <a:lumMod val="50000"/>
                  </a:srgbClr>
                </a:solidFill>
                <a:latin typeface="Calibri" panose="020F0502020204030204" pitchFamily="34" charset="0"/>
                <a:ea typeface="游ゴシック" panose="020B0400000000000000" pitchFamily="50" charset="-128"/>
              </a:rPr>
              <a:t>CTI Frontier</a:t>
            </a:r>
          </a:p>
          <a:p>
            <a:pPr lvl="1" defTabSz="457200" fontAlgn="auto">
              <a:lnSpc>
                <a:spcPts val="1500"/>
              </a:lnSpc>
              <a:spcBef>
                <a:spcPts val="0"/>
              </a:spcBef>
              <a:spcAft>
                <a:spcPts val="0"/>
              </a:spcAft>
            </a:pPr>
            <a:r>
              <a:rPr kumimoji="0" lang="en-US" altLang="ja-JP" sz="1400" b="1" i="1" dirty="0">
                <a:solidFill>
                  <a:srgbClr val="5B9BD5">
                    <a:lumMod val="50000"/>
                  </a:srgbClr>
                </a:solidFill>
                <a:latin typeface="Calibri" panose="020F0502020204030204" pitchFamily="34" charset="0"/>
                <a:ea typeface="游ゴシック" panose="020B0400000000000000" pitchFamily="50" charset="-128"/>
              </a:rPr>
              <a:t>CTI Reed</a:t>
            </a:r>
          </a:p>
          <a:p>
            <a:pPr lvl="1" defTabSz="457200" fontAlgn="auto">
              <a:lnSpc>
                <a:spcPts val="1500"/>
              </a:lnSpc>
              <a:spcBef>
                <a:spcPts val="0"/>
              </a:spcBef>
              <a:spcAft>
                <a:spcPts val="0"/>
              </a:spcAft>
            </a:pPr>
            <a:r>
              <a:rPr kumimoji="0" lang="en-US" altLang="ja-JP" sz="1400" b="1" i="1" dirty="0">
                <a:solidFill>
                  <a:srgbClr val="5B9BD5">
                    <a:lumMod val="50000"/>
                  </a:srgbClr>
                </a:solidFill>
                <a:latin typeface="Calibri" panose="020F0502020204030204" pitchFamily="34" charset="0"/>
                <a:ea typeface="游ゴシック" panose="020B0400000000000000" pitchFamily="50" charset="-128"/>
              </a:rPr>
              <a:t>CTI Wing</a:t>
            </a:r>
          </a:p>
          <a:p>
            <a:pPr lvl="1" defTabSz="457200" fontAlgn="auto">
              <a:lnSpc>
                <a:spcPts val="1500"/>
              </a:lnSpc>
              <a:spcBef>
                <a:spcPts val="0"/>
              </a:spcBef>
              <a:spcAft>
                <a:spcPts val="0"/>
              </a:spcAft>
            </a:pPr>
            <a:r>
              <a:rPr kumimoji="0" lang="en-US" altLang="ja-JP" sz="1400" b="1" i="1" dirty="0">
                <a:solidFill>
                  <a:srgbClr val="5B9BD5">
                    <a:lumMod val="50000"/>
                  </a:srgbClr>
                </a:solidFill>
                <a:latin typeface="Calibri" panose="020F0502020204030204" pitchFamily="34" charset="0"/>
                <a:ea typeface="游ゴシック" panose="020B0400000000000000" pitchFamily="50" charset="-128"/>
              </a:rPr>
              <a:t>CTI Ground Planning</a:t>
            </a:r>
          </a:p>
        </p:txBody>
      </p:sp>
      <p:sp>
        <p:nvSpPr>
          <p:cNvPr id="47" name="四角形: 角を丸くする 46">
            <a:extLst>
              <a:ext uri="{FF2B5EF4-FFF2-40B4-BE49-F238E27FC236}">
                <a16:creationId xmlns:a16="http://schemas.microsoft.com/office/drawing/2014/main" id="{6615E469-63A6-2906-F1F1-81169A844095}"/>
              </a:ext>
            </a:extLst>
          </p:cNvPr>
          <p:cNvSpPr/>
          <p:nvPr/>
        </p:nvSpPr>
        <p:spPr>
          <a:xfrm>
            <a:off x="815102" y="2291691"/>
            <a:ext cx="1817807" cy="445705"/>
          </a:xfrm>
          <a:prstGeom prst="round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Dublin Office (Waterman)</a:t>
            </a:r>
            <a:endParaRPr kumimoji="0" lang="ja-JP" altLang="en-US"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sp>
        <p:nvSpPr>
          <p:cNvPr id="48" name="四角形: 角を丸くする 47">
            <a:extLst>
              <a:ext uri="{FF2B5EF4-FFF2-40B4-BE49-F238E27FC236}">
                <a16:creationId xmlns:a16="http://schemas.microsoft.com/office/drawing/2014/main" id="{4487B424-85AA-A6EC-3226-718AE94729FA}"/>
              </a:ext>
            </a:extLst>
          </p:cNvPr>
          <p:cNvSpPr/>
          <p:nvPr/>
        </p:nvSpPr>
        <p:spPr>
          <a:xfrm>
            <a:off x="3289153" y="5647591"/>
            <a:ext cx="1817807" cy="445705"/>
          </a:xfrm>
          <a:prstGeom prst="round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Melbourne &amp; Sydney Office (Waterman)</a:t>
            </a:r>
            <a:endParaRPr kumimoji="0" lang="ja-JP" altLang="en-US"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EA4161F8-0AF8-0057-B4FE-E77E68B2D97D}"/>
              </a:ext>
            </a:extLst>
          </p:cNvPr>
          <p:cNvSpPr/>
          <p:nvPr/>
        </p:nvSpPr>
        <p:spPr>
          <a:xfrm>
            <a:off x="4297424" y="4762750"/>
            <a:ext cx="145404" cy="133697"/>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四角形: 角を丸くする 49">
            <a:extLst>
              <a:ext uri="{FF2B5EF4-FFF2-40B4-BE49-F238E27FC236}">
                <a16:creationId xmlns:a16="http://schemas.microsoft.com/office/drawing/2014/main" id="{1B192878-A29F-EAF0-1B3C-1F92A6CAC40B}"/>
              </a:ext>
            </a:extLst>
          </p:cNvPr>
          <p:cNvSpPr/>
          <p:nvPr/>
        </p:nvSpPr>
        <p:spPr>
          <a:xfrm>
            <a:off x="1922215" y="4444971"/>
            <a:ext cx="2363104" cy="445705"/>
          </a:xfrm>
          <a:prstGeom prst="round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rPr>
              <a:t>Jakarta Liaison Office(CTII)</a:t>
            </a:r>
            <a:endParaRPr kumimoji="0" lang="ja-JP" altLang="en-US" sz="1400" b="0" i="1" u="none" strike="noStrike" kern="0" cap="none" spc="0" normalizeH="0" baseline="0" noProof="0" dirty="0">
              <a:ln>
                <a:noFill/>
              </a:ln>
              <a:solidFill>
                <a:srgbClr val="5B9BD5">
                  <a:lumMod val="50000"/>
                </a:srgbClr>
              </a:solidFill>
              <a:effectLst/>
              <a:uLnTx/>
              <a:uFillTx/>
              <a:latin typeface="Calibri" panose="020F0502020204030204" pitchFamily="34" charset="0"/>
              <a:ea typeface="游ゴシック" panose="020B0400000000000000" pitchFamily="50" charset="-128"/>
              <a:cs typeface="+mn-cs"/>
            </a:endParaRPr>
          </a:p>
        </p:txBody>
      </p:sp>
      <p:cxnSp>
        <p:nvCxnSpPr>
          <p:cNvPr id="51" name="直線コネクタ 50">
            <a:extLst>
              <a:ext uri="{FF2B5EF4-FFF2-40B4-BE49-F238E27FC236}">
                <a16:creationId xmlns:a16="http://schemas.microsoft.com/office/drawing/2014/main" id="{A03B91BA-6F46-B4DA-DD19-E3CD7B5293F0}"/>
              </a:ext>
            </a:extLst>
          </p:cNvPr>
          <p:cNvCxnSpPr>
            <a:cxnSpLocks/>
          </p:cNvCxnSpPr>
          <p:nvPr/>
        </p:nvCxnSpPr>
        <p:spPr>
          <a:xfrm flipH="1" flipV="1">
            <a:off x="3789762" y="4762750"/>
            <a:ext cx="528956" cy="54243"/>
          </a:xfrm>
          <a:prstGeom prst="line">
            <a:avLst/>
          </a:prstGeom>
          <a:noFill/>
          <a:ln w="6350" cap="flat" cmpd="sng" algn="ctr">
            <a:solidFill>
              <a:srgbClr val="0066FF"/>
            </a:solidFill>
            <a:prstDash val="solid"/>
            <a:miter lim="800000"/>
          </a:ln>
          <a:effectLst/>
        </p:spPr>
      </p:cxnSp>
      <p:sp>
        <p:nvSpPr>
          <p:cNvPr id="2" name="スライド番号プレースホルダー 5">
            <a:extLst>
              <a:ext uri="{FF2B5EF4-FFF2-40B4-BE49-F238E27FC236}">
                <a16:creationId xmlns:a16="http://schemas.microsoft.com/office/drawing/2014/main" id="{9E5902FD-50BE-0DA1-33D6-B238D1B4A414}"/>
              </a:ext>
            </a:extLst>
          </p:cNvPr>
          <p:cNvSpPr>
            <a:spLocks noGrp="1"/>
          </p:cNvSpPr>
          <p:nvPr>
            <p:ph type="sldNum" sz="quarter" idx="12"/>
          </p:nvPr>
        </p:nvSpPr>
        <p:spPr>
          <a:xfrm>
            <a:off x="8316914" y="6521452"/>
            <a:ext cx="481012" cy="269875"/>
          </a:xfrm>
        </p:spPr>
        <p:txBody>
          <a:bodyPr/>
          <a:lstStyle/>
          <a:p>
            <a:pPr>
              <a:defRPr/>
            </a:pPr>
            <a:fld id="{32F9BC2A-FDA5-42F8-AB55-6B835C7269B1}" type="slidenum">
              <a:rPr lang="en-US" altLang="ja-JP"/>
              <a:pPr>
                <a:defRPr/>
              </a:pPr>
              <a:t>8</a:t>
            </a:fld>
            <a:endParaRPr lang="en-US" dirty="0"/>
          </a:p>
        </p:txBody>
      </p:sp>
    </p:spTree>
    <p:extLst>
      <p:ext uri="{BB962C8B-B14F-4D97-AF65-F5344CB8AC3E}">
        <p14:creationId xmlns:p14="http://schemas.microsoft.com/office/powerpoint/2010/main" val="428744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p:txBody>
          <a:bodyPr/>
          <a:lstStyle/>
          <a:p>
            <a:pPr>
              <a:defRPr/>
            </a:pPr>
            <a:fld id="{32F9BC2A-FDA5-42F8-AB55-6B835C7269B1}" type="slidenum">
              <a:rPr lang="en-US" altLang="ja-JP"/>
              <a:pPr>
                <a:defRPr/>
              </a:pPr>
              <a:t>9</a:t>
            </a:fld>
            <a:endParaRPr lang="en-US" dirty="0"/>
          </a:p>
        </p:txBody>
      </p:sp>
      <p:sp>
        <p:nvSpPr>
          <p:cNvPr id="45058" name="Rectangle 2"/>
          <p:cNvSpPr>
            <a:spLocks noGrp="1"/>
          </p:cNvSpPr>
          <p:nvPr>
            <p:ph type="title"/>
          </p:nvPr>
        </p:nvSpPr>
        <p:spPr>
          <a:xfrm>
            <a:off x="0" y="188640"/>
            <a:ext cx="9144000" cy="431800"/>
          </a:xfrm>
          <a:solidFill>
            <a:schemeClr val="accent4"/>
          </a:solidFill>
          <a:ln/>
        </p:spPr>
        <p:txBody>
          <a:bodyPr/>
          <a:lstStyle/>
          <a:p>
            <a:r>
              <a:rPr lang="en-US" altLang="ja-JP" sz="2400" dirty="0">
                <a:solidFill>
                  <a:schemeClr val="bg1"/>
                </a:solidFill>
                <a:effectLst/>
                <a:latin typeface="Arial" panose="020B0604020202020204" pitchFamily="34" charset="0"/>
                <a:cs typeface="Arial" panose="020B0604020202020204" pitchFamily="34" charset="0"/>
              </a:rPr>
              <a:t>6</a:t>
            </a:r>
            <a:r>
              <a:rPr lang="ja-JP" altLang="en-US" sz="2400" dirty="0">
                <a:solidFill>
                  <a:schemeClr val="bg1"/>
                </a:solidFill>
                <a:effectLst/>
                <a:latin typeface="Arial" panose="020B0604020202020204" pitchFamily="34" charset="0"/>
                <a:cs typeface="Arial" panose="020B0604020202020204" pitchFamily="34" charset="0"/>
              </a:rPr>
              <a:t>． </a:t>
            </a:r>
            <a:r>
              <a:rPr lang="en-US" altLang="ja-JP" sz="2400" dirty="0">
                <a:solidFill>
                  <a:schemeClr val="bg1"/>
                </a:solidFill>
                <a:effectLst/>
                <a:latin typeface="Arial" panose="020B0604020202020204" pitchFamily="34" charset="0"/>
                <a:cs typeface="Arial" panose="020B0604020202020204" pitchFamily="34" charset="0"/>
              </a:rPr>
              <a:t>Access to RisKma</a:t>
            </a:r>
            <a:endParaRPr altLang="en-US" sz="2400" dirty="0">
              <a:solidFill>
                <a:schemeClr val="bg1"/>
              </a:solidFill>
              <a:effectLst/>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A92F63BF-BAB5-E008-BD95-C90BA5338279}"/>
              </a:ext>
            </a:extLst>
          </p:cNvPr>
          <p:cNvSpPr txBox="1"/>
          <p:nvPr/>
        </p:nvSpPr>
        <p:spPr>
          <a:xfrm>
            <a:off x="539552" y="839870"/>
            <a:ext cx="8064896" cy="1323439"/>
          </a:xfrm>
          <a:prstGeom prst="rect">
            <a:avLst/>
          </a:prstGeom>
          <a:noFill/>
        </p:spPr>
        <p:txBody>
          <a:bodyPr wrap="square">
            <a:spAutoFit/>
          </a:bodyPr>
          <a:lstStyle/>
          <a:p>
            <a:r>
              <a:rPr lang="en-US" altLang="ja-JP" sz="2000" dirty="0">
                <a:latin typeface="Arial" panose="020B0604020202020204" pitchFamily="34" charset="0"/>
                <a:cs typeface="Arial" panose="020B0604020202020204" pitchFamily="34" charset="0"/>
              </a:rPr>
              <a:t>If you are interested in RisKma, please send email to “</a:t>
            </a:r>
            <a:r>
              <a:rPr lang="en-US" altLang="ja-JP" sz="2000" dirty="0">
                <a:solidFill>
                  <a:srgbClr val="3333FF"/>
                </a:solidFill>
                <a:latin typeface="Arial" panose="020B0604020202020204" pitchFamily="34" charset="0"/>
                <a:cs typeface="Arial" panose="020B0604020202020204" pitchFamily="34" charset="0"/>
              </a:rPr>
              <a:t>riskma@ctie.co.jp</a:t>
            </a:r>
            <a:r>
              <a:rPr lang="en-US" altLang="ja-JP" sz="2000" dirty="0">
                <a:latin typeface="Arial" panose="020B0604020202020204" pitchFamily="34" charset="0"/>
                <a:cs typeface="Arial" panose="020B0604020202020204" pitchFamily="34" charset="0"/>
              </a:rPr>
              <a:t>”  with the subject "</a:t>
            </a:r>
            <a:r>
              <a:rPr lang="en-US" altLang="ja-JP" sz="2000" dirty="0">
                <a:solidFill>
                  <a:srgbClr val="3333FF"/>
                </a:solidFill>
                <a:latin typeface="Arial" panose="020B0604020202020204" pitchFamily="34" charset="0"/>
                <a:cs typeface="Arial" panose="020B0604020202020204" pitchFamily="34" charset="0"/>
              </a:rPr>
              <a:t>ADB e-Marketplace 2023</a:t>
            </a:r>
            <a:r>
              <a:rPr lang="en-US" altLang="ja-JP" sz="2000" dirty="0">
                <a:latin typeface="Arial" panose="020B0604020202020204" pitchFamily="34" charset="0"/>
                <a:cs typeface="Arial" panose="020B0604020202020204" pitchFamily="34" charset="0"/>
              </a:rPr>
              <a:t>". </a:t>
            </a:r>
          </a:p>
          <a:p>
            <a:r>
              <a:rPr lang="en-US" altLang="ja-JP" sz="2000" dirty="0">
                <a:latin typeface="Arial" panose="020B0604020202020204" pitchFamily="34" charset="0"/>
                <a:cs typeface="Arial" panose="020B0604020202020204" pitchFamily="34" charset="0"/>
              </a:rPr>
              <a:t>Team RisKma is looking forward to discussing with you via email and web meetings!</a:t>
            </a:r>
            <a:endParaRPr lang="ja-JP" altLang="en-US" sz="20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F7CCA44F-15CC-392A-7C5F-40B0EC4285ED}"/>
              </a:ext>
            </a:extLst>
          </p:cNvPr>
          <p:cNvSpPr txBox="1"/>
          <p:nvPr/>
        </p:nvSpPr>
        <p:spPr>
          <a:xfrm>
            <a:off x="2679279" y="5693448"/>
            <a:ext cx="3785442"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RisKma HP</a:t>
            </a:r>
          </a:p>
          <a:p>
            <a:pPr algn="ctr"/>
            <a:r>
              <a:rPr lang="ja-JP" altLang="en-US" sz="2000" dirty="0">
                <a:latin typeface="Arial" panose="020B0604020202020204" pitchFamily="34" charset="0"/>
                <a:cs typeface="Arial" panose="020B0604020202020204" pitchFamily="34" charset="0"/>
              </a:rPr>
              <a:t>https://www.riskma.net/en/top</a:t>
            </a:r>
          </a:p>
        </p:txBody>
      </p:sp>
      <p:pic>
        <p:nvPicPr>
          <p:cNvPr id="12" name="図 11">
            <a:extLst>
              <a:ext uri="{FF2B5EF4-FFF2-40B4-BE49-F238E27FC236}">
                <a16:creationId xmlns:a16="http://schemas.microsoft.com/office/drawing/2014/main" id="{0348550C-500E-8681-4A5C-36BA88B6295D}"/>
              </a:ext>
            </a:extLst>
          </p:cNvPr>
          <p:cNvPicPr>
            <a:picLocks noChangeAspect="1"/>
          </p:cNvPicPr>
          <p:nvPr/>
        </p:nvPicPr>
        <p:blipFill>
          <a:blip r:embed="rId3"/>
          <a:stretch>
            <a:fillRect/>
          </a:stretch>
        </p:blipFill>
        <p:spPr>
          <a:xfrm>
            <a:off x="2508662" y="2197837"/>
            <a:ext cx="4126676" cy="3461083"/>
          </a:xfrm>
          <a:prstGeom prst="rect">
            <a:avLst/>
          </a:prstGeom>
        </p:spPr>
      </p:pic>
    </p:spTree>
    <p:extLst>
      <p:ext uri="{BB962C8B-B14F-4D97-AF65-F5344CB8AC3E}">
        <p14:creationId xmlns:p14="http://schemas.microsoft.com/office/powerpoint/2010/main" val="2232386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ainstrmSess">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ユーザー定義 2">
      <a:majorFont>
        <a:latin typeface="ＭＳ Ｐゴシック"/>
        <a:ea typeface="ＭＳ Ｐゴシック"/>
        <a:cs typeface=""/>
      </a:majorFont>
      <a:minorFont>
        <a:latin typeface="ＭＳ Ｐゴシック"/>
        <a:ea typeface="ＭＳ Ｐゴシック"/>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130000" t="-95000" r="40000" b="21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00981A6F918946A4A4DDEB496CF1D4" ma:contentTypeVersion="42" ma:contentTypeDescription="Create a new document." ma:contentTypeScope="" ma:versionID="8f342aee8aa5a17285f9a43511f42fa6">
  <xsd:schema xmlns:xsd="http://www.w3.org/2001/XMLSchema" xmlns:xs="http://www.w3.org/2001/XMLSchema" xmlns:p="http://schemas.microsoft.com/office/2006/metadata/properties" xmlns:ns2="c1fdd505-2570-46c2-bd04-3e0f2d874cf5" xmlns:ns3="45bb880f-e21c-456a-bfee-aeebcc95e709" xmlns:ns4="7ee99070-694b-4410-af45-ab649b64d8b1" targetNamespace="http://schemas.microsoft.com/office/2006/metadata/properties" ma:root="true" ma:fieldsID="3b38c63346d230ff515f63c1f0d9675a" ns2:_="" ns3:_="" ns4:_="">
    <xsd:import namespace="c1fdd505-2570-46c2-bd04-3e0f2d874cf5"/>
    <xsd:import namespace="45bb880f-e21c-456a-bfee-aeebcc95e709"/>
    <xsd:import namespace="7ee99070-694b-4410-af45-ab649b64d8b1"/>
    <xsd:element name="properties">
      <xsd:complexType>
        <xsd:sequence>
          <xsd:element name="documentManagement">
            <xsd:complexType>
              <xsd:all>
                <xsd:element ref="ns2:j78542b1fffc4a1c84659474212e3133"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b7pp" minOccurs="0"/>
                <xsd:element ref="ns3:MediaLengthInSeconds" minOccurs="0"/>
                <xsd:element ref="ns3:lcf76f155ced4ddcb4097134ff3c332f" minOccurs="0"/>
                <xsd:element ref="ns4:Topics" minOccurs="0"/>
                <xsd:element ref="ns4:Document_Type" minOccurs="0"/>
                <xsd:element ref="ns4:Year_" minOccurs="0"/>
                <xsd:element ref="ns4:Fund_x002f_Sourc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j78542b1fffc4a1c84659474212e3133" ma:index="9" nillable="true" ma:taxonomy="true" ma:internalName="j78542b1fffc4a1c84659474212e3133" ma:taxonomyFieldName="ADBContentGroup" ma:displayName="Content Group" ma:readOnly="false" ma:default="2;#SDCC|5aaa5968-0b17-43f6-85ce-71d3f4ca97a7"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5bb880f-e21c-456a-bfee-aeebcc95e70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b7pp" ma:index="22" nillable="true" ma:displayName="Title" ma:internalName="b7pp">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e99070-694b-4410-af45-ab649b64d8b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opics" ma:index="26" nillable="true" ma:displayName="Topics" ma:internalName="Topics0">
      <xsd:complexType>
        <xsd:complexContent>
          <xsd:extension base="dms:MultiChoice">
            <xsd:sequence>
              <xsd:element name="Value" maxOccurs="unbounded" minOccurs="0" nillable="true">
                <xsd:simpleType>
                  <xsd:restriction base="dms:Choice">
                    <xsd:enumeration value="Artificial Intelligence (AI)"/>
                    <xsd:enumeration value="Asset Management"/>
                    <xsd:enumeration value="Capacity Development"/>
                    <xsd:enumeration value="Circular Economy (CE)"/>
                    <xsd:enumeration value="Citywide Inclusive Sanitation (CWIS)"/>
                    <xsd:enumeration value="Climate change, Adaptation and Mitigation"/>
                    <xsd:enumeration value="Coastal and Marine Ecosystems Management"/>
                    <xsd:enumeration value="COVID-19"/>
                    <xsd:enumeration value="Digitalization"/>
                    <xsd:enumeration value="Flood and Drought Risk Management"/>
                    <xsd:enumeration value="Gender Equality"/>
                    <xsd:enumeration value="Geographic Information System (GIS)"/>
                    <xsd:enumeration value="Groundwater Management"/>
                    <xsd:enumeration value="Irrigation and Productivity"/>
                    <xsd:enumeration value="IWRM, Dams and Reservoirs"/>
                    <xsd:enumeration value="Nature-based solutions"/>
                    <xsd:enumeration value="Nonrevenue water"/>
                    <xsd:enumeration value="Operation and maintenance"/>
                    <xsd:enumeration value="Resilience"/>
                    <xsd:enumeration value="River Basin Management"/>
                    <xsd:enumeration value="Sanitation and Wastewater"/>
                    <xsd:enumeration value="Water Accounting and Productivity"/>
                    <xsd:enumeration value="Water Advisory Group (WAG)"/>
                    <xsd:enumeration value="Water-Food-Energy Nexus"/>
                    <xsd:enumeration value="Water Governance, and Finance"/>
                    <xsd:enumeration value="Water Quality and Pollution"/>
                    <xsd:enumeration value="Water Security"/>
                    <xsd:enumeration value="Water Supply"/>
                    <xsd:enumeration value="Water &amp; Health"/>
                    <xsd:enumeration value="Water, Sanitation, &amp; Hygiene (WASH)"/>
                    <xsd:enumeration value="Youth"/>
                  </xsd:restriction>
                </xsd:simpleType>
              </xsd:element>
            </xsd:sequence>
          </xsd:extension>
        </xsd:complexContent>
      </xsd:complexType>
    </xsd:element>
    <xsd:element name="Document_Type" ma:index="27" nillable="true" ma:displayName="Document_Type" ma:internalName="Document_Type">
      <xsd:complexType>
        <xsd:complexContent>
          <xsd:extension base="dms:MultiChoice">
            <xsd:sequence>
              <xsd:element name="Value" maxOccurs="unbounded" minOccurs="0" nillable="true">
                <xsd:simpleType>
                  <xsd:restriction base="dms:Choice">
                    <xsd:enumeration value="Action Plans"/>
                    <xsd:enumeration value="Agenda"/>
                    <xsd:enumeration value="Analytics/Statistics"/>
                    <xsd:enumeration value="Attendance"/>
                    <xsd:enumeration value="Banners/Mastheads"/>
                    <xsd:enumeration value="Bios"/>
                    <xsd:enumeration value="Blogs"/>
                    <xsd:enumeration value="Books"/>
                    <xsd:enumeration value="Briefing Notes"/>
                    <xsd:enumeration value="Briefs"/>
                    <xsd:enumeration value="Back to Office Reports (BTORs)"/>
                    <xsd:enumeration value="Brochures"/>
                    <xsd:enumeration value="Call for Abstracts"/>
                    <xsd:enumeration value="Call for Papers"/>
                    <xsd:enumeration value="Calling Cards"/>
                    <xsd:enumeration value="Case Studies"/>
                    <xsd:enumeration value="Charts, Graphs"/>
                    <xsd:enumeration value="Checklist"/>
                    <xsd:enumeration value="Communications Plan"/>
                    <xsd:enumeration value="Completion Reports"/>
                    <xsd:enumeration value="Concept Notes"/>
                    <xsd:enumeration value="Concept Papers"/>
                    <xsd:enumeration value="Contracts"/>
                    <xsd:enumeration value="dataBase"/>
                    <xsd:enumeration value="Disbursements"/>
                    <xsd:enumeration value="Events Snapshot"/>
                    <xsd:enumeration value="Financial Reports"/>
                    <xsd:enumeration value="For APWR Hub"/>
                    <xsd:enumeration value="Flyers"/>
                    <xsd:enumeration value="Forms"/>
                    <xsd:enumeration value="Guidelines"/>
                    <xsd:enumeration value="Guides/Guidance Notes"/>
                    <xsd:enumeration value="Hand over Notes"/>
                    <xsd:enumeration value="HR Matters"/>
                    <xsd:enumeration value="Infographics"/>
                    <xsd:enumeration value="Invitation Poster"/>
                    <xsd:enumeration value="Invitation Letter"/>
                    <xsd:enumeration value="Logistics Management"/>
                    <xsd:enumeration value="Logo"/>
                    <xsd:enumeration value="Mailing List"/>
                    <xsd:enumeration value="Meeting Notes"/>
                    <xsd:enumeration value="Memo"/>
                    <xsd:enumeration value="Minutes of the meeting"/>
                    <xsd:enumeration value="Monitoring"/>
                    <xsd:enumeration value="Newsletters"/>
                    <xsd:enumeration value="Papers"/>
                    <xsd:enumeration value="Peer Reviews"/>
                    <xsd:enumeration value="Photos"/>
                    <xsd:enumeration value="Podcast"/>
                    <xsd:enumeration value="Polls"/>
                    <xsd:enumeration value="Presentations"/>
                    <xsd:enumeration value="Progress Reports"/>
                    <xsd:enumeration value="Profiles"/>
                    <xsd:enumeration value="Proposals"/>
                    <xsd:enumeration value="Quick Reference Guides"/>
                    <xsd:enumeration value="Quote Cards"/>
                    <xsd:enumeration value="Reports"/>
                    <xsd:enumeration value="Report and Recommendation of the President"/>
                    <xsd:enumeration value="Running Sheet"/>
                    <xsd:enumeration value="Soundtracks"/>
                    <xsd:enumeration value="Speeches"/>
                    <xsd:enumeration value="Surveys"/>
                    <xsd:enumeration value="Task Orders"/>
                    <xsd:enumeration value="Tools/Toolkits"/>
                    <xsd:enumeration value="TORs"/>
                    <xsd:enumeration value="Video Recordings"/>
                    <xsd:enumeration value="Video Presentations"/>
                    <xsd:enumeration value="Videos"/>
                    <xsd:enumeration value="Templates"/>
                    <xsd:enumeration value="Weblink"/>
                    <xsd:enumeration value="Workplans"/>
                  </xsd:restriction>
                </xsd:simpleType>
              </xsd:element>
            </xsd:sequence>
          </xsd:extension>
        </xsd:complexContent>
      </xsd:complexType>
    </xsd:element>
    <xsd:element name="Year_" ma:index="28" nillable="true" ma:displayName="Year_" ma:internalName="Year_">
      <xsd:complexType>
        <xsd:complexContent>
          <xsd:extension base="dms:MultiChoice">
            <xsd:sequence>
              <xsd:element name="Value" maxOccurs="unbounded" minOccurs="0" nillable="true">
                <xsd:simpleType>
                  <xsd:restriction base="dms:Choice">
                    <xsd:enumeration value="2025"/>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restriction>
                </xsd:simpleType>
              </xsd:element>
            </xsd:sequence>
          </xsd:extension>
        </xsd:complexContent>
      </xsd:complexType>
    </xsd:element>
    <xsd:element name="Fund_x002f_Source" ma:index="29" nillable="true" ma:displayName="Fund/Source" ma:internalName="Fund_x002F_Source">
      <xsd:complexType>
        <xsd:complexContent>
          <xsd:extension base="dms:MultiChoice">
            <xsd:sequence>
              <xsd:element name="Value" maxOccurs="unbounded" minOccurs="0" nillable="true">
                <xsd:simpleType>
                  <xsd:restriction base="dms:Choice">
                    <xsd:enumeration value="Cluster TA 0054 - Mainstreaming Water Resilience in Asia and the Pacific"/>
                    <xsd:enumeration value="Subproject 6841 - Integrating Climate Resilience in the Water Sector"/>
                    <xsd:enumeration value="Subproject 6854 - Improving Water Security and Resilience through Digitalization"/>
                    <xsd:enumeration value="Subproject 6872 - Digitalization of Water Management for Improved Resilience"/>
                    <xsd:enumeration value="Subproject 6994 - Water Organization Partnerships for Resilience"/>
                    <xsd:enumeration value="TA 6498 (Closed) - Knowledge and Innovation Support for ADB's Water Financing Program"/>
                    <xsd:enumeration value="TA 6612 - COVID-19 Infection Prevention and Control through an Integrated Water, Sanitation, Hygiene, and Health Approach"/>
                    <xsd:enumeration value="TA 9634 (Closed) - Strengthening Integrated Flood Risk Management"/>
                    <xsd:enumeration value="TA 9875 - Achieving Water Sector Priorities in Asia and the Pacific under Strategy 2030"/>
                    <xsd:enumeration value="TA 9897 - Accelerating Sanitation for All in Asia and the Pacific"/>
                    <xsd:enumeration value="High-Level Technology Fund"/>
                    <xsd:enumeration value="Urban Climate Change Resilience Trust Fund (UCCRTF)"/>
                    <xsd:enumeration value="WFPF - Multidonor Trust Fund"/>
                    <xsd:enumeration value="WFPF - Netherlands Trust Fund"/>
                    <xsd:enumeration value="WFPF - Sanitation Financing Partnership Trust Fund"/>
                    <xsd:enumeration value="WFPF - Water Resilience Trust Fund"/>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Year_ xmlns="7ee99070-694b-4410-af45-ab649b64d8b1" xsi:nil="true"/>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SDCC</TermName>
          <TermId xmlns="http://schemas.microsoft.com/office/infopath/2007/PartnerControls">5aaa5968-0b17-43f6-85ce-71d3f4ca97a7</TermId>
        </TermInfo>
      </Terms>
    </j78542b1fffc4a1c84659474212e3133>
    <b7pp xmlns="45bb880f-e21c-456a-bfee-aeebcc95e709" xsi:nil="true"/>
    <Fund_x002f_Source xmlns="7ee99070-694b-4410-af45-ab649b64d8b1" xsi:nil="true"/>
    <Topics xmlns="7ee99070-694b-4410-af45-ab649b64d8b1" xsi:nil="true"/>
    <lcf76f155ced4ddcb4097134ff3c332f xmlns="45bb880f-e21c-456a-bfee-aeebcc95e709">
      <Terms xmlns="http://schemas.microsoft.com/office/infopath/2007/PartnerControls"/>
    </lcf76f155ced4ddcb4097134ff3c332f>
    <Document_Type xmlns="7ee99070-694b-4410-af45-ab649b64d8b1" xsi:nil="true"/>
  </documentManagement>
</p:properties>
</file>

<file path=customXml/itemProps1.xml><?xml version="1.0" encoding="utf-8"?>
<ds:datastoreItem xmlns:ds="http://schemas.openxmlformats.org/officeDocument/2006/customXml" ds:itemID="{B9584F16-6B26-4476-B314-149BEAAAF6BE}">
  <ds:schemaRefs>
    <ds:schemaRef ds:uri="http://schemas.microsoft.com/sharepoint/v3/contenttype/forms"/>
  </ds:schemaRefs>
</ds:datastoreItem>
</file>

<file path=customXml/itemProps2.xml><?xml version="1.0" encoding="utf-8"?>
<ds:datastoreItem xmlns:ds="http://schemas.openxmlformats.org/officeDocument/2006/customXml" ds:itemID="{F4BA2AAF-FA6F-4EDC-BF97-37AAED215A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fdd505-2570-46c2-bd04-3e0f2d874cf5"/>
    <ds:schemaRef ds:uri="45bb880f-e21c-456a-bfee-aeebcc95e709"/>
    <ds:schemaRef ds:uri="7ee99070-694b-4410-af45-ab649b64d8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D8AB72-8A1A-47DD-B8CD-2FCA439D1980}">
  <ds:schemaRefs>
    <ds:schemaRef ds:uri="http://schemas.microsoft.com/office/2006/metadata/properties"/>
    <ds:schemaRef ds:uri="http://schemas.microsoft.com/office/infopath/2007/PartnerControls"/>
    <ds:schemaRef ds:uri="7ee99070-694b-4410-af45-ab649b64d8b1"/>
    <ds:schemaRef ds:uri="c1fdd505-2570-46c2-bd04-3e0f2d874cf5"/>
    <ds:schemaRef ds:uri="45bb880f-e21c-456a-bfee-aeebcc95e709"/>
  </ds:schemaRefs>
</ds:datastoreItem>
</file>

<file path=docProps/app.xml><?xml version="1.0" encoding="utf-8"?>
<Properties xmlns="http://schemas.openxmlformats.org/officeDocument/2006/extended-properties" xmlns:vt="http://schemas.openxmlformats.org/officeDocument/2006/docPropsVTypes">
  <Template/>
  <TotalTime>0</TotalTime>
  <Words>682</Words>
  <Application>Microsoft Office PowerPoint</Application>
  <PresentationFormat>On-screen Show (4:3)</PresentationFormat>
  <Paragraphs>107</Paragraphs>
  <Slides>9</Slides>
  <Notes>8</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BrainstrmSess</vt:lpstr>
      <vt:lpstr>PowerPoint Presentation</vt:lpstr>
      <vt:lpstr>1. Introduction of CTI group</vt:lpstr>
      <vt:lpstr>2. Importance of Flood Forecasting/Early Warning System</vt:lpstr>
      <vt:lpstr>3. Advantages of RisKma</vt:lpstr>
      <vt:lpstr>3. Advantages of RisKma (Example of RisKma in Japan)</vt:lpstr>
      <vt:lpstr>4．Success Story (Pilot project)</vt:lpstr>
      <vt:lpstr>4．Success Stories/ Sales Record of RisKma</vt:lpstr>
      <vt:lpstr>5． Overseas Offices of CTI Engineering Group</vt:lpstr>
      <vt:lpstr>6． Access to RisKma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subject/>
  <dc:creator/>
  <cp:keywords/>
  <dc:description/>
  <cp:lastModifiedBy/>
  <cp:revision>8</cp:revision>
  <dcterms:created xsi:type="dcterms:W3CDTF">2010-12-15T04:34:04Z</dcterms:created>
  <dcterms:modified xsi:type="dcterms:W3CDTF">2023-08-02T13:10:40Z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TC101671239990</vt:lpwstr>
  </property>
  <property fmtid="{D5CDD505-2E9C-101B-9397-08002B2CF9AE}" pid="3" name="ContentTypeId">
    <vt:lpwstr>0x0101000900981A6F918946A4A4DDEB496CF1D4</vt:lpwstr>
  </property>
  <property fmtid="{D5CDD505-2E9C-101B-9397-08002B2CF9AE}" pid="4" name="h00e4aaaf4624e24a7df7f06faa038c6">
    <vt:lpwstr>English|16ac8743-31bb-43f8-9a73-533a041667d6</vt:lpwstr>
  </property>
  <property fmtid="{D5CDD505-2E9C-101B-9397-08002B2CF9AE}" pid="5" name="ce5a4fae9a7d4e3d9d782ef76d38f19e">
    <vt:lpwstr>Water|30c5ce74-d32d-4ae9-b0a7-72aefbc8cbbe</vt:lpwstr>
  </property>
  <property fmtid="{D5CDD505-2E9C-101B-9397-08002B2CF9AE}" pid="6" name="MSIP_Label_817d4574-7375-4d17-b29c-6e4c6df0fcb0_Enabled">
    <vt:lpwstr>true</vt:lpwstr>
  </property>
  <property fmtid="{D5CDD505-2E9C-101B-9397-08002B2CF9AE}" pid="7" name="MSIP_Label_817d4574-7375-4d17-b29c-6e4c6df0fcb0_SetDate">
    <vt:lpwstr>2023-08-02T13:10:38Z</vt:lpwstr>
  </property>
  <property fmtid="{D5CDD505-2E9C-101B-9397-08002B2CF9AE}" pid="8" name="MSIP_Label_817d4574-7375-4d17-b29c-6e4c6df0fcb0_Method">
    <vt:lpwstr>Standard</vt:lpwstr>
  </property>
  <property fmtid="{D5CDD505-2E9C-101B-9397-08002B2CF9AE}" pid="9" name="MSIP_Label_817d4574-7375-4d17-b29c-6e4c6df0fcb0_Name">
    <vt:lpwstr>ADB Internal</vt:lpwstr>
  </property>
  <property fmtid="{D5CDD505-2E9C-101B-9397-08002B2CF9AE}" pid="10" name="MSIP_Label_817d4574-7375-4d17-b29c-6e4c6df0fcb0_SiteId">
    <vt:lpwstr>9495d6bb-41c2-4c58-848f-92e52cf3d640</vt:lpwstr>
  </property>
  <property fmtid="{D5CDD505-2E9C-101B-9397-08002B2CF9AE}" pid="11" name="MSIP_Label_817d4574-7375-4d17-b29c-6e4c6df0fcb0_ActionId">
    <vt:lpwstr>5700ef3f-e355-4afe-a40a-284786d0767a</vt:lpwstr>
  </property>
  <property fmtid="{D5CDD505-2E9C-101B-9397-08002B2CF9AE}" pid="12" name="MSIP_Label_817d4574-7375-4d17-b29c-6e4c6df0fcb0_ContentBits">
    <vt:lpwstr>2</vt:lpwstr>
  </property>
  <property fmtid="{D5CDD505-2E9C-101B-9397-08002B2CF9AE}" pid="13" name="ClassificationContentMarkingFooterLocations">
    <vt:lpwstr>BrainstrmSess:3</vt:lpwstr>
  </property>
  <property fmtid="{D5CDD505-2E9C-101B-9397-08002B2CF9AE}" pid="14" name="ClassificationContentMarkingFooterText">
    <vt:lpwstr>INTERNAL. This information is accessible to ADB Management and staff. It may be shared outside ADB with appropriate permission.</vt:lpwstr>
  </property>
  <property fmtid="{D5CDD505-2E9C-101B-9397-08002B2CF9AE}" pid="15" name="k985dbdc596c44d7acaf8184f33920f0">
    <vt:lpwstr/>
  </property>
  <property fmtid="{D5CDD505-2E9C-101B-9397-08002B2CF9AE}" pid="16" name="ADBSector">
    <vt:lpwstr/>
  </property>
  <property fmtid="{D5CDD505-2E9C-101B-9397-08002B2CF9AE}" pid="17" name="Focus Area">
    <vt:lpwstr>4;#Water|30c5ce74-d32d-4ae9-b0a7-72aefbc8cbbe</vt:lpwstr>
  </property>
  <property fmtid="{D5CDD505-2E9C-101B-9397-08002B2CF9AE}" pid="18" name="ADBCountry">
    <vt:lpwstr/>
  </property>
  <property fmtid="{D5CDD505-2E9C-101B-9397-08002B2CF9AE}" pid="19" name="p030e467f78f45b4ae8f7e2c17ea4d82">
    <vt:lpwstr/>
  </property>
  <property fmtid="{D5CDD505-2E9C-101B-9397-08002B2CF9AE}" pid="20" name="ADBProjectDocumentType">
    <vt:lpwstr/>
  </property>
  <property fmtid="{D5CDD505-2E9C-101B-9397-08002B2CF9AE}" pid="21" name="ADBCountryDocumentType">
    <vt:lpwstr/>
  </property>
  <property fmtid="{D5CDD505-2E9C-101B-9397-08002B2CF9AE}" pid="22" name="ADBContentGroup">
    <vt:lpwstr>2;#SDCC|5aaa5968-0b17-43f6-85ce-71d3f4ca97a7</vt:lpwstr>
  </property>
  <property fmtid="{D5CDD505-2E9C-101B-9397-08002B2CF9AE}" pid="23" name="ADBDocumentSecurity">
    <vt:lpwstr/>
  </property>
  <property fmtid="{D5CDD505-2E9C-101B-9397-08002B2CF9AE}" pid="24" name="ADBDepartmentOwner">
    <vt:lpwstr/>
  </property>
  <property fmtid="{D5CDD505-2E9C-101B-9397-08002B2CF9AE}" pid="25" name="a37ff23a602146d4934a49238d370ca5">
    <vt:lpwstr/>
  </property>
  <property fmtid="{D5CDD505-2E9C-101B-9397-08002B2CF9AE}" pid="26" name="d61536b25a8a4fedb48bb564279be82a">
    <vt:lpwstr/>
  </property>
  <property fmtid="{D5CDD505-2E9C-101B-9397-08002B2CF9AE}" pid="27" name="MediaServiceImageTags">
    <vt:lpwstr/>
  </property>
  <property fmtid="{D5CDD505-2E9C-101B-9397-08002B2CF9AE}" pid="28" name="ADBDocumentLanguage">
    <vt:lpwstr>1;#English|16ac8743-31bb-43f8-9a73-533a041667d6</vt:lpwstr>
  </property>
  <property fmtid="{D5CDD505-2E9C-101B-9397-08002B2CF9AE}" pid="29" name="d01a0ce1b141461dbfb235a3ab729a2c">
    <vt:lpwstr/>
  </property>
  <property fmtid="{D5CDD505-2E9C-101B-9397-08002B2CF9AE}" pid="30" name="ADBProject">
    <vt:lpwstr/>
  </property>
  <property fmtid="{D5CDD505-2E9C-101B-9397-08002B2CF9AE}" pid="31" name="de77c5b4d20d4bdeb0b6d09350193e53">
    <vt:lpwstr/>
  </property>
  <property fmtid="{D5CDD505-2E9C-101B-9397-08002B2CF9AE}" pid="32" name="ADBDocumentType">
    <vt:lpwstr/>
  </property>
  <property fmtid="{D5CDD505-2E9C-101B-9397-08002B2CF9AE}" pid="33" name="hca2169e3b0945318411f30479ba40c8">
    <vt:lpwstr/>
  </property>
  <property fmtid="{D5CDD505-2E9C-101B-9397-08002B2CF9AE}" pid="34" name="a0d1b14b197747dfafc19f70ff45d4f6">
    <vt:lpwstr/>
  </property>
  <property fmtid="{D5CDD505-2E9C-101B-9397-08002B2CF9AE}" pid="35" name="TaxCatchAll">
    <vt:lpwstr>4;#Water|30c5ce74-d32d-4ae9-b0a7-72aefbc8cbbe;#2;#SDCC|5aaa5968-0b17-43f6-85ce-71d3f4ca97a7;#1;#English|16ac8743-31bb-43f8-9a73-533a041667d6</vt:lpwstr>
  </property>
</Properties>
</file>